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omments/modernComment_3C3_E97BCE5C.xml" ContentType="application/vnd.ms-powerpoint.comments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44"/>
  </p:notesMasterIdLst>
  <p:sldIdLst>
    <p:sldId id="332" r:id="rId3"/>
    <p:sldId id="257" r:id="rId4"/>
    <p:sldId id="929" r:id="rId5"/>
    <p:sldId id="261" r:id="rId6"/>
    <p:sldId id="930" r:id="rId7"/>
    <p:sldId id="949" r:id="rId8"/>
    <p:sldId id="931" r:id="rId9"/>
    <p:sldId id="932" r:id="rId10"/>
    <p:sldId id="933" r:id="rId11"/>
    <p:sldId id="934" r:id="rId12"/>
    <p:sldId id="935" r:id="rId13"/>
    <p:sldId id="936" r:id="rId14"/>
    <p:sldId id="937" r:id="rId15"/>
    <p:sldId id="938" r:id="rId16"/>
    <p:sldId id="939" r:id="rId17"/>
    <p:sldId id="940" r:id="rId18"/>
    <p:sldId id="941" r:id="rId19"/>
    <p:sldId id="942" r:id="rId20"/>
    <p:sldId id="943" r:id="rId21"/>
    <p:sldId id="944" r:id="rId22"/>
    <p:sldId id="945" r:id="rId23"/>
    <p:sldId id="946" r:id="rId24"/>
    <p:sldId id="947" r:id="rId25"/>
    <p:sldId id="948" r:id="rId26"/>
    <p:sldId id="950" r:id="rId27"/>
    <p:sldId id="951" r:id="rId28"/>
    <p:sldId id="952" r:id="rId29"/>
    <p:sldId id="953" r:id="rId30"/>
    <p:sldId id="954" r:id="rId31"/>
    <p:sldId id="955" r:id="rId32"/>
    <p:sldId id="956" r:id="rId33"/>
    <p:sldId id="957" r:id="rId34"/>
    <p:sldId id="960" r:id="rId35"/>
    <p:sldId id="958" r:id="rId36"/>
    <p:sldId id="959" r:id="rId37"/>
    <p:sldId id="961" r:id="rId38"/>
    <p:sldId id="962" r:id="rId39"/>
    <p:sldId id="963" r:id="rId40"/>
    <p:sldId id="964" r:id="rId41"/>
    <p:sldId id="965" r:id="rId42"/>
    <p:sldId id="928" r:id="rId43"/>
  </p:sldIdLst>
  <p:sldSz cx="12192000" cy="6858000"/>
  <p:notesSz cx="6797675" cy="9926638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기본 구역" id="{A458E5AB-8845-4BAD-91BF-8AAAE9AB0D3B}">
          <p14:sldIdLst>
            <p14:sldId id="332"/>
            <p14:sldId id="257"/>
            <p14:sldId id="929"/>
            <p14:sldId id="261"/>
            <p14:sldId id="930"/>
            <p14:sldId id="949"/>
            <p14:sldId id="931"/>
            <p14:sldId id="932"/>
            <p14:sldId id="933"/>
            <p14:sldId id="934"/>
            <p14:sldId id="935"/>
            <p14:sldId id="936"/>
            <p14:sldId id="937"/>
            <p14:sldId id="938"/>
            <p14:sldId id="939"/>
            <p14:sldId id="940"/>
            <p14:sldId id="941"/>
            <p14:sldId id="942"/>
            <p14:sldId id="943"/>
            <p14:sldId id="944"/>
            <p14:sldId id="945"/>
            <p14:sldId id="946"/>
            <p14:sldId id="947"/>
            <p14:sldId id="948"/>
            <p14:sldId id="950"/>
            <p14:sldId id="951"/>
            <p14:sldId id="952"/>
            <p14:sldId id="953"/>
            <p14:sldId id="954"/>
            <p14:sldId id="955"/>
            <p14:sldId id="956"/>
            <p14:sldId id="957"/>
            <p14:sldId id="960"/>
            <p14:sldId id="958"/>
            <p14:sldId id="959"/>
            <p14:sldId id="961"/>
            <p14:sldId id="962"/>
            <p14:sldId id="963"/>
            <p14:sldId id="964"/>
            <p14:sldId id="965"/>
            <p14:sldId id="928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40CCE58-8B52-7523-0783-9ACAAA67C23D}" name="한 수민" initials="수한" userId="S::gkstnals@fgikr.onmicrosoft.com::fe442bb3-f1b0-460b-ac94-b7d7482f75c0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akyoung Kim" initials="NK" lastIdx="1" clrIdx="0">
    <p:extLst>
      <p:ext uri="{19B8F6BF-5375-455C-9EA6-DF929625EA0E}">
        <p15:presenceInfo xmlns:p15="http://schemas.microsoft.com/office/powerpoint/2012/main" userId="Nakyoung Kim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8080"/>
    <a:srgbClr val="005C9A"/>
    <a:srgbClr val="606164"/>
    <a:srgbClr val="0071BC"/>
    <a:srgbClr val="EAEFF7"/>
    <a:srgbClr val="2C2D35"/>
    <a:srgbClr val="F8F8F8"/>
    <a:srgbClr val="0066B6"/>
    <a:srgbClr val="535351"/>
    <a:srgbClr val="3732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412" autoAdjust="0"/>
    <p:restoredTop sz="96076" autoAdjust="0"/>
  </p:normalViewPr>
  <p:slideViewPr>
    <p:cSldViewPr snapToGrid="0">
      <p:cViewPr varScale="1">
        <p:scale>
          <a:sx n="106" d="100"/>
          <a:sy n="106" d="100"/>
        </p:scale>
        <p:origin x="1170" y="9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84" d="100"/>
          <a:sy n="84" d="100"/>
        </p:scale>
        <p:origin x="3828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viewProps" Target="viewProps.xml"/><Relationship Id="rId50" Type="http://schemas.microsoft.com/office/2018/10/relationships/authors" Target="author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commentAuthors" Target="commentAuthor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theme" Target="theme/theme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presProps" Target="pres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comments/modernComment_3C3_E97BCE5C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E682391B-F3DA-49E9-880A-342E1DAF1343}" authorId="{F40CCE58-8B52-7523-0783-9ACAAA67C23D}" created="2024-12-30T01:31:46.974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3917205084" sldId="963"/>
      <ac:spMk id="44" creationId="{239EC422-BA91-05BC-7A25-66980B1B3F69}"/>
    </ac:deMkLst>
    <p188:pos x="170705" y="61740"/>
    <p188:txBody>
      <a:bodyPr/>
      <a:lstStyle/>
      <a:p>
        <a:r>
          <a:rPr lang="ko-KR" altLang="en-US"/>
          <a:t>1번은 카테고리로 구분되어 있는 상황인데
- 현재 카테고리별로 게시물을 등록할 수 있도록 개발이 적용된 건가요? 아니면 아직 보고서 메뉴로 통합되지 않은 상태인가요?
또한 예를 들어 연구보고서에서 게시물을 등록할 때
- 카테고리 구분 값을 '브리프형'으로 설정하면 연구보고서에 등록되면서 카테고리가 '브리프형'으로 표시되는데 이 부분은 어떤 의도로 개발된 것인지 설명 부탁드립니다!</a:t>
        </a:r>
      </a:p>
    </p188:txBody>
  </p188:cm>
  <p188:cm id="{7E0E5358-28A0-4A58-801F-A5FE102D4263}" authorId="{F40CCE58-8B52-7523-0783-9ACAAA67C23D}" created="2024-12-30T01:51:55.505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3917205084" sldId="963"/>
      <ac:spMk id="53" creationId="{83C4D5B3-3D21-DB08-8E93-69AF4AA9A441}"/>
    </ac:deMkLst>
    <p188:txBody>
      <a:bodyPr/>
      <a:lstStyle/>
      <a:p>
        <a:r>
          <a:rPr lang="ko-KR" altLang="en-US"/>
          <a:t>2번 기관동정의 경우 사용자 페이지에서 게시물 상세 페이지에 들어가면 사진이 첨부파일로만 표시되고 별도로 보이지 않습니다. 해당 상세 페이지를 카드뉴스 상세 페이지처럼 수정 부탁드립니다!</a:t>
        </a:r>
      </a:p>
    </p188:txBody>
  </p188:cm>
  <p188:cm id="{02B747E3-6A64-4038-B386-73B40C874F82}" authorId="{F40CCE58-8B52-7523-0783-9ACAAA67C23D}" created="2024-12-30T02:07:50.948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3917205084" sldId="963"/>
      <ac:spMk id="56" creationId="{72E5C763-9763-364D-C1E4-1DE33F68EE0A}"/>
    </ac:deMkLst>
    <p188:txBody>
      <a:bodyPr/>
      <a:lstStyle/>
      <a:p>
        <a:r>
          <a:rPr lang="ko-KR" altLang="en-US"/>
          <a:t>3번 동영상의 경우, 사용자 페이지에서 상세 페이지에 들어갔을 때 동영상을 클릭하면 해당 동영상 링크로 이동되도록 개발 부탁드립니다.
&lt;미래연에서 전달참고사이트&gt;
https://www.nrc.re.kr/board.es?mid=a10301000000&amp;bid=0008</a:t>
        </a:r>
      </a:p>
    </p188:txBody>
  </p188:cm>
  <p188:cm id="{90653016-00AF-4749-AA0C-3B703FBA97F5}" authorId="{F40CCE58-8B52-7523-0783-9ACAAA67C23D}" created="2024-12-30T02:08:06.445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3917205084" sldId="963"/>
      <ac:spMk id="51" creationId="{810A8CB1-0EBC-D7D5-3357-F4DBF669DCC4}"/>
    </ac:deMkLst>
    <p188:txBody>
      <a:bodyPr/>
      <a:lstStyle/>
      <a:p>
        <a:r>
          <a:rPr lang="ko-KR" altLang="en-US"/>
          <a:t>4번인 뉴스레터 같은 경우에는 게시물을 등록할 때 썸네일이 사용자페이지에서 적용되지 않는 문제가 있습니다.
확인 부탁드립니다!</a:t>
        </a:r>
      </a:p>
    </p188:txBody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410BDE-34CB-44C0-AA7E-AF628564BDEF}" type="datetimeFigureOut">
              <a:rPr lang="ko-KR" altLang="en-US" smtClean="0"/>
              <a:t>2024-12-30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489323-A58A-48A2-A2A7-966D625C7BC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383381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489323-A58A-48A2-A2A7-966D625C7BC7}" type="slidenum">
              <a:rPr lang="ko-KR" altLang="en-US" smtClean="0"/>
              <a:t>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780682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61CC19-D36A-E96D-C2AA-9F9CF2E1C7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27F31AE4-A904-AB92-3414-69F6B60240D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95606593-DDB2-C993-241E-513F67EED72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F025B9E0-36D7-D255-A6B3-B04ED1152E1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489323-A58A-48A2-A2A7-966D625C7BC7}" type="slidenum">
              <a:rPr lang="ko-KR" altLang="en-US" smtClean="0"/>
              <a:t>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331911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간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자유형: 도형 9">
            <a:extLst>
              <a:ext uri="{FF2B5EF4-FFF2-40B4-BE49-F238E27FC236}">
                <a16:creationId xmlns:a16="http://schemas.microsoft.com/office/drawing/2014/main" id="{0DFB9932-B517-374B-BAB3-4D732E8594A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8440616"/>
              <a:gd name="connsiteX1" fmla="*/ 12192000 w 12192000"/>
              <a:gd name="connsiteY1" fmla="*/ 0 h 8440616"/>
              <a:gd name="connsiteX2" fmla="*/ 12192000 w 12192000"/>
              <a:gd name="connsiteY2" fmla="*/ 8440616 h 8440616"/>
              <a:gd name="connsiteX3" fmla="*/ 0 w 12192000"/>
              <a:gd name="connsiteY3" fmla="*/ 8440616 h 8440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8440616">
                <a:moveTo>
                  <a:pt x="0" y="0"/>
                </a:moveTo>
                <a:lnTo>
                  <a:pt x="12192000" y="0"/>
                </a:lnTo>
                <a:lnTo>
                  <a:pt x="12192000" y="8440616"/>
                </a:lnTo>
                <a:lnTo>
                  <a:pt x="0" y="8440616"/>
                </a:lnTo>
                <a:close/>
              </a:path>
            </a:pathLst>
          </a:custGeom>
          <a:solidFill>
            <a:srgbClr val="003E67"/>
          </a:solidFill>
          <a:ln w="11723" cap="flat">
            <a:noFill/>
            <a:prstDash val="solid"/>
            <a:miter/>
          </a:ln>
        </p:spPr>
        <p:txBody>
          <a:bodyPr rtlCol="0" anchor="ctr"/>
          <a:lstStyle/>
          <a:p>
            <a:endParaRPr lang="ko-KR" altLang="en-US" sz="1383" dirty="0"/>
          </a:p>
        </p:txBody>
      </p:sp>
      <p:sp>
        <p:nvSpPr>
          <p:cNvPr id="11" name="자유형: 도형 10">
            <a:extLst>
              <a:ext uri="{FF2B5EF4-FFF2-40B4-BE49-F238E27FC236}">
                <a16:creationId xmlns:a16="http://schemas.microsoft.com/office/drawing/2014/main" id="{CA8D2A80-D68C-9AB9-6AC1-512EC8016473}"/>
              </a:ext>
            </a:extLst>
          </p:cNvPr>
          <p:cNvSpPr/>
          <p:nvPr/>
        </p:nvSpPr>
        <p:spPr>
          <a:xfrm>
            <a:off x="10087121" y="8014"/>
            <a:ext cx="2092920" cy="1392341"/>
          </a:xfrm>
          <a:custGeom>
            <a:avLst/>
            <a:gdLst>
              <a:gd name="connsiteX0" fmla="*/ 1046402 w 2092920"/>
              <a:gd name="connsiteY0" fmla="*/ 1812622 h 1812622"/>
              <a:gd name="connsiteX1" fmla="*/ 2092921 w 2092920"/>
              <a:gd name="connsiteY1" fmla="*/ 0 h 1812622"/>
              <a:gd name="connsiteX2" fmla="*/ 0 w 2092920"/>
              <a:gd name="connsiteY2" fmla="*/ 0 h 18126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092920" h="1812622">
                <a:moveTo>
                  <a:pt x="1046402" y="1812622"/>
                </a:moveTo>
                <a:lnTo>
                  <a:pt x="2092921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10000"/>
            </a:schemeClr>
          </a:solidFill>
          <a:ln w="11723" cap="flat">
            <a:noFill/>
            <a:prstDash val="solid"/>
            <a:miter/>
          </a:ln>
        </p:spPr>
        <p:txBody>
          <a:bodyPr rtlCol="0" anchor="ctr"/>
          <a:lstStyle/>
          <a:p>
            <a:endParaRPr lang="ko-KR" altLang="en-US" sz="1383"/>
          </a:p>
        </p:txBody>
      </p:sp>
      <p:sp>
        <p:nvSpPr>
          <p:cNvPr id="12" name="자유형: 도형 11">
            <a:extLst>
              <a:ext uri="{FF2B5EF4-FFF2-40B4-BE49-F238E27FC236}">
                <a16:creationId xmlns:a16="http://schemas.microsoft.com/office/drawing/2014/main" id="{B7001653-E7BD-1E0F-1F22-09D087E7A28A}"/>
              </a:ext>
            </a:extLst>
          </p:cNvPr>
          <p:cNvSpPr/>
          <p:nvPr/>
        </p:nvSpPr>
        <p:spPr>
          <a:xfrm>
            <a:off x="11127898" y="1398104"/>
            <a:ext cx="1061055" cy="705805"/>
          </a:xfrm>
          <a:custGeom>
            <a:avLst/>
            <a:gdLst>
              <a:gd name="connsiteX0" fmla="*/ 530587 w 1061055"/>
              <a:gd name="connsiteY0" fmla="*/ 918855 h 918854"/>
              <a:gd name="connsiteX1" fmla="*/ 1061056 w 1061055"/>
              <a:gd name="connsiteY1" fmla="*/ 0 h 918854"/>
              <a:gd name="connsiteX2" fmla="*/ 0 w 1061055"/>
              <a:gd name="connsiteY2" fmla="*/ 0 h 918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61055" h="918854">
                <a:moveTo>
                  <a:pt x="530587" y="918855"/>
                </a:moveTo>
                <a:lnTo>
                  <a:pt x="1061056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10000"/>
            </a:schemeClr>
          </a:solidFill>
          <a:ln w="11723" cap="flat">
            <a:noFill/>
            <a:prstDash val="solid"/>
            <a:miter/>
          </a:ln>
        </p:spPr>
        <p:txBody>
          <a:bodyPr rtlCol="0" anchor="ctr"/>
          <a:lstStyle/>
          <a:p>
            <a:endParaRPr lang="ko-KR" altLang="en-US" sz="1383"/>
          </a:p>
        </p:txBody>
      </p:sp>
      <p:sp>
        <p:nvSpPr>
          <p:cNvPr id="13" name="자유형: 도형 12">
            <a:extLst>
              <a:ext uri="{FF2B5EF4-FFF2-40B4-BE49-F238E27FC236}">
                <a16:creationId xmlns:a16="http://schemas.microsoft.com/office/drawing/2014/main" id="{E819B859-3DA2-43E4-9498-C431FD4050CC}"/>
              </a:ext>
            </a:extLst>
          </p:cNvPr>
          <p:cNvSpPr/>
          <p:nvPr/>
        </p:nvSpPr>
        <p:spPr>
          <a:xfrm>
            <a:off x="9029817" y="8014"/>
            <a:ext cx="2093037" cy="1392341"/>
          </a:xfrm>
          <a:custGeom>
            <a:avLst/>
            <a:gdLst>
              <a:gd name="connsiteX0" fmla="*/ 1046519 w 2093037"/>
              <a:gd name="connsiteY0" fmla="*/ 0 h 1812622"/>
              <a:gd name="connsiteX1" fmla="*/ 2093038 w 2093037"/>
              <a:gd name="connsiteY1" fmla="*/ 1812622 h 1812622"/>
              <a:gd name="connsiteX2" fmla="*/ 0 w 2093037"/>
              <a:gd name="connsiteY2" fmla="*/ 1812622 h 18126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093037" h="1812622">
                <a:moveTo>
                  <a:pt x="1046519" y="0"/>
                </a:moveTo>
                <a:lnTo>
                  <a:pt x="2093038" y="1812622"/>
                </a:lnTo>
                <a:lnTo>
                  <a:pt x="0" y="1812622"/>
                </a:lnTo>
                <a:close/>
              </a:path>
            </a:pathLst>
          </a:custGeom>
          <a:solidFill>
            <a:schemeClr val="bg1">
              <a:alpha val="5000"/>
            </a:schemeClr>
          </a:solidFill>
          <a:ln w="11723" cap="flat">
            <a:noFill/>
            <a:prstDash val="solid"/>
            <a:miter/>
          </a:ln>
        </p:spPr>
        <p:txBody>
          <a:bodyPr rtlCol="0" anchor="ctr"/>
          <a:lstStyle/>
          <a:p>
            <a:endParaRPr lang="ko-KR" altLang="en-US" sz="1383"/>
          </a:p>
        </p:txBody>
      </p:sp>
      <p:sp>
        <p:nvSpPr>
          <p:cNvPr id="14" name="자유형: 도형 13">
            <a:extLst>
              <a:ext uri="{FF2B5EF4-FFF2-40B4-BE49-F238E27FC236}">
                <a16:creationId xmlns:a16="http://schemas.microsoft.com/office/drawing/2014/main" id="{7CC8AC93-64F0-E1D6-9CFF-6FAEC33C4804}"/>
              </a:ext>
            </a:extLst>
          </p:cNvPr>
          <p:cNvSpPr/>
          <p:nvPr/>
        </p:nvSpPr>
        <p:spPr>
          <a:xfrm>
            <a:off x="7268" y="4678525"/>
            <a:ext cx="2647305" cy="2188196"/>
          </a:xfrm>
          <a:custGeom>
            <a:avLst/>
            <a:gdLst>
              <a:gd name="connsiteX0" fmla="*/ 24970 w 2647305"/>
              <a:gd name="connsiteY0" fmla="*/ 0 h 2848707"/>
              <a:gd name="connsiteX1" fmla="*/ 0 w 2647305"/>
              <a:gd name="connsiteY1" fmla="*/ 2848708 h 2848707"/>
              <a:gd name="connsiteX2" fmla="*/ 2647305 w 2647305"/>
              <a:gd name="connsiteY2" fmla="*/ 2848708 h 28487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47305" h="2848707">
                <a:moveTo>
                  <a:pt x="24970" y="0"/>
                </a:moveTo>
                <a:lnTo>
                  <a:pt x="0" y="2848708"/>
                </a:lnTo>
                <a:lnTo>
                  <a:pt x="2647305" y="2848708"/>
                </a:lnTo>
                <a:close/>
              </a:path>
            </a:pathLst>
          </a:custGeom>
          <a:solidFill>
            <a:schemeClr val="bg1">
              <a:alpha val="8000"/>
            </a:schemeClr>
          </a:solidFill>
          <a:ln w="11723" cap="flat">
            <a:noFill/>
            <a:prstDash val="solid"/>
            <a:miter/>
          </a:ln>
        </p:spPr>
        <p:txBody>
          <a:bodyPr rtlCol="0" anchor="ctr"/>
          <a:lstStyle/>
          <a:p>
            <a:endParaRPr lang="ko-KR" altLang="en-US" sz="1383"/>
          </a:p>
        </p:txBody>
      </p:sp>
      <p:grpSp>
        <p:nvGrpSpPr>
          <p:cNvPr id="15" name="그래픽 7">
            <a:extLst>
              <a:ext uri="{FF2B5EF4-FFF2-40B4-BE49-F238E27FC236}">
                <a16:creationId xmlns:a16="http://schemas.microsoft.com/office/drawing/2014/main" id="{05F5EEE2-57C2-5EFF-8055-7923DE602683}"/>
              </a:ext>
            </a:extLst>
          </p:cNvPr>
          <p:cNvGrpSpPr>
            <a:grpSpLocks noChangeAspect="1"/>
          </p:cNvGrpSpPr>
          <p:nvPr/>
        </p:nvGrpSpPr>
        <p:grpSpPr>
          <a:xfrm>
            <a:off x="593420" y="309548"/>
            <a:ext cx="960000" cy="288000"/>
            <a:chOff x="593422" y="495534"/>
            <a:chExt cx="904318" cy="286160"/>
          </a:xfrm>
          <a:solidFill>
            <a:srgbClr val="FFFFFF"/>
          </a:solidFill>
        </p:grpSpPr>
        <p:sp>
          <p:nvSpPr>
            <p:cNvPr id="16" name="자유형: 도형 15">
              <a:extLst>
                <a:ext uri="{FF2B5EF4-FFF2-40B4-BE49-F238E27FC236}">
                  <a16:creationId xmlns:a16="http://schemas.microsoft.com/office/drawing/2014/main" id="{9B113737-E5EE-240C-6D81-15CDDC6EF1E4}"/>
                </a:ext>
              </a:extLst>
            </p:cNvPr>
            <p:cNvSpPr/>
            <p:nvPr/>
          </p:nvSpPr>
          <p:spPr>
            <a:xfrm>
              <a:off x="593422" y="495534"/>
              <a:ext cx="904318" cy="286160"/>
            </a:xfrm>
            <a:custGeom>
              <a:avLst/>
              <a:gdLst>
                <a:gd name="connsiteX0" fmla="*/ 694475 w 904318"/>
                <a:gd name="connsiteY0" fmla="*/ 286160 h 286160"/>
                <a:gd name="connsiteX1" fmla="*/ 663643 w 904318"/>
                <a:gd name="connsiteY1" fmla="*/ 258494 h 286160"/>
                <a:gd name="connsiteX2" fmla="*/ 27549 w 904318"/>
                <a:gd name="connsiteY2" fmla="*/ 258494 h 286160"/>
                <a:gd name="connsiteX3" fmla="*/ 27549 w 904318"/>
                <a:gd name="connsiteY3" fmla="*/ 27666 h 286160"/>
                <a:gd name="connsiteX4" fmla="*/ 876652 w 904318"/>
                <a:gd name="connsiteY4" fmla="*/ 27666 h 286160"/>
                <a:gd name="connsiteX5" fmla="*/ 876652 w 904318"/>
                <a:gd name="connsiteY5" fmla="*/ 117114 h 286160"/>
                <a:gd name="connsiteX6" fmla="*/ 904318 w 904318"/>
                <a:gd name="connsiteY6" fmla="*/ 147828 h 286160"/>
                <a:gd name="connsiteX7" fmla="*/ 904318 w 904318"/>
                <a:gd name="connsiteY7" fmla="*/ 0 h 286160"/>
                <a:gd name="connsiteX8" fmla="*/ 0 w 904318"/>
                <a:gd name="connsiteY8" fmla="*/ 0 h 286160"/>
                <a:gd name="connsiteX9" fmla="*/ 0 w 904318"/>
                <a:gd name="connsiteY9" fmla="*/ 286160 h 286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04318" h="286160">
                  <a:moveTo>
                    <a:pt x="694475" y="286160"/>
                  </a:moveTo>
                  <a:lnTo>
                    <a:pt x="663643" y="258494"/>
                  </a:lnTo>
                  <a:lnTo>
                    <a:pt x="27549" y="258494"/>
                  </a:lnTo>
                  <a:lnTo>
                    <a:pt x="27549" y="27666"/>
                  </a:lnTo>
                  <a:lnTo>
                    <a:pt x="876652" y="27666"/>
                  </a:lnTo>
                  <a:lnTo>
                    <a:pt x="876652" y="117114"/>
                  </a:lnTo>
                  <a:lnTo>
                    <a:pt x="904318" y="147828"/>
                  </a:lnTo>
                  <a:lnTo>
                    <a:pt x="904318" y="0"/>
                  </a:lnTo>
                  <a:lnTo>
                    <a:pt x="0" y="0"/>
                  </a:lnTo>
                  <a:lnTo>
                    <a:pt x="0" y="286160"/>
                  </a:lnTo>
                  <a:close/>
                </a:path>
              </a:pathLst>
            </a:custGeom>
            <a:solidFill>
              <a:srgbClr val="FFFFFF"/>
            </a:solidFill>
            <a:ln w="117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 sz="1383"/>
            </a:p>
          </p:txBody>
        </p:sp>
        <p:grpSp>
          <p:nvGrpSpPr>
            <p:cNvPr id="17" name="그래픽 7">
              <a:extLst>
                <a:ext uri="{FF2B5EF4-FFF2-40B4-BE49-F238E27FC236}">
                  <a16:creationId xmlns:a16="http://schemas.microsoft.com/office/drawing/2014/main" id="{4839E5CC-804F-4A8C-362A-F650E8A78602}"/>
                </a:ext>
              </a:extLst>
            </p:cNvPr>
            <p:cNvGrpSpPr/>
            <p:nvPr/>
          </p:nvGrpSpPr>
          <p:grpSpPr>
            <a:xfrm>
              <a:off x="648637" y="550867"/>
              <a:ext cx="793886" cy="175611"/>
              <a:chOff x="648637" y="550867"/>
              <a:chExt cx="793886" cy="175611"/>
            </a:xfrm>
            <a:solidFill>
              <a:srgbClr val="FFFFFF"/>
            </a:solidFill>
          </p:grpSpPr>
          <p:sp>
            <p:nvSpPr>
              <p:cNvPr id="18" name="자유형: 도형 17">
                <a:extLst>
                  <a:ext uri="{FF2B5EF4-FFF2-40B4-BE49-F238E27FC236}">
                    <a16:creationId xmlns:a16="http://schemas.microsoft.com/office/drawing/2014/main" id="{96A7BA35-3380-79B1-4DC0-D23DB4007445}"/>
                  </a:ext>
                </a:extLst>
              </p:cNvPr>
              <p:cNvSpPr/>
              <p:nvPr/>
            </p:nvSpPr>
            <p:spPr>
              <a:xfrm>
                <a:off x="648637" y="550867"/>
                <a:ext cx="114417" cy="175611"/>
              </a:xfrm>
              <a:custGeom>
                <a:avLst/>
                <a:gdLst>
                  <a:gd name="connsiteX0" fmla="*/ 39507 w 114417"/>
                  <a:gd name="connsiteY0" fmla="*/ 170805 h 175611"/>
                  <a:gd name="connsiteX1" fmla="*/ 34700 w 114417"/>
                  <a:gd name="connsiteY1" fmla="*/ 175612 h 175611"/>
                  <a:gd name="connsiteX2" fmla="*/ 4806 w 114417"/>
                  <a:gd name="connsiteY2" fmla="*/ 175612 h 175611"/>
                  <a:gd name="connsiteX3" fmla="*/ 0 w 114417"/>
                  <a:gd name="connsiteY3" fmla="*/ 170805 h 175611"/>
                  <a:gd name="connsiteX4" fmla="*/ 0 w 114417"/>
                  <a:gd name="connsiteY4" fmla="*/ 4806 h 175611"/>
                  <a:gd name="connsiteX5" fmla="*/ 4806 w 114417"/>
                  <a:gd name="connsiteY5" fmla="*/ 0 h 175611"/>
                  <a:gd name="connsiteX6" fmla="*/ 109611 w 114417"/>
                  <a:gd name="connsiteY6" fmla="*/ 0 h 175611"/>
                  <a:gd name="connsiteX7" fmla="*/ 114417 w 114417"/>
                  <a:gd name="connsiteY7" fmla="*/ 4806 h 175611"/>
                  <a:gd name="connsiteX8" fmla="*/ 114417 w 114417"/>
                  <a:gd name="connsiteY8" fmla="*/ 32356 h 175611"/>
                  <a:gd name="connsiteX9" fmla="*/ 109611 w 114417"/>
                  <a:gd name="connsiteY9" fmla="*/ 37162 h 175611"/>
                  <a:gd name="connsiteX10" fmla="*/ 39507 w 114417"/>
                  <a:gd name="connsiteY10" fmla="*/ 37162 h 175611"/>
                  <a:gd name="connsiteX11" fmla="*/ 39507 w 114417"/>
                  <a:gd name="connsiteY11" fmla="*/ 170805 h 17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14417" h="175611">
                    <a:moveTo>
                      <a:pt x="39507" y="170805"/>
                    </a:moveTo>
                    <a:cubicBezTo>
                      <a:pt x="39507" y="173384"/>
                      <a:pt x="37279" y="175612"/>
                      <a:pt x="34700" y="175612"/>
                    </a:cubicBezTo>
                    <a:lnTo>
                      <a:pt x="4806" y="175612"/>
                    </a:lnTo>
                    <a:cubicBezTo>
                      <a:pt x="1993" y="175612"/>
                      <a:pt x="0" y="173384"/>
                      <a:pt x="0" y="170805"/>
                    </a:cubicBezTo>
                    <a:lnTo>
                      <a:pt x="0" y="4806"/>
                    </a:lnTo>
                    <a:cubicBezTo>
                      <a:pt x="0" y="2345"/>
                      <a:pt x="1993" y="0"/>
                      <a:pt x="4806" y="0"/>
                    </a:cubicBezTo>
                    <a:lnTo>
                      <a:pt x="109611" y="0"/>
                    </a:lnTo>
                    <a:cubicBezTo>
                      <a:pt x="112424" y="0"/>
                      <a:pt x="114417" y="2345"/>
                      <a:pt x="114417" y="4806"/>
                    </a:cubicBezTo>
                    <a:lnTo>
                      <a:pt x="114417" y="32356"/>
                    </a:lnTo>
                    <a:cubicBezTo>
                      <a:pt x="114417" y="34935"/>
                      <a:pt x="112424" y="37162"/>
                      <a:pt x="109611" y="37162"/>
                    </a:cubicBezTo>
                    <a:lnTo>
                      <a:pt x="39507" y="37162"/>
                    </a:lnTo>
                    <a:lnTo>
                      <a:pt x="39507" y="170805"/>
                    </a:lnTo>
                    <a:close/>
                  </a:path>
                </a:pathLst>
              </a:custGeom>
              <a:solidFill>
                <a:srgbClr val="FFFFFF"/>
              </a:solidFill>
              <a:ln w="117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sz="1383"/>
              </a:p>
            </p:txBody>
          </p:sp>
          <p:sp>
            <p:nvSpPr>
              <p:cNvPr id="19" name="자유형: 도형 18">
                <a:extLst>
                  <a:ext uri="{FF2B5EF4-FFF2-40B4-BE49-F238E27FC236}">
                    <a16:creationId xmlns:a16="http://schemas.microsoft.com/office/drawing/2014/main" id="{9056984B-4290-C2A9-4651-60E22FB12055}"/>
                  </a:ext>
                </a:extLst>
              </p:cNvPr>
              <p:cNvSpPr/>
              <p:nvPr/>
            </p:nvSpPr>
            <p:spPr>
              <a:xfrm>
                <a:off x="968677" y="550867"/>
                <a:ext cx="39975" cy="175611"/>
              </a:xfrm>
              <a:custGeom>
                <a:avLst/>
                <a:gdLst>
                  <a:gd name="connsiteX0" fmla="*/ 0 w 39975"/>
                  <a:gd name="connsiteY0" fmla="*/ 4806 h 175611"/>
                  <a:gd name="connsiteX1" fmla="*/ 4807 w 39975"/>
                  <a:gd name="connsiteY1" fmla="*/ 0 h 175611"/>
                  <a:gd name="connsiteX2" fmla="*/ 35169 w 39975"/>
                  <a:gd name="connsiteY2" fmla="*/ 0 h 175611"/>
                  <a:gd name="connsiteX3" fmla="*/ 39976 w 39975"/>
                  <a:gd name="connsiteY3" fmla="*/ 4806 h 175611"/>
                  <a:gd name="connsiteX4" fmla="*/ 39976 w 39975"/>
                  <a:gd name="connsiteY4" fmla="*/ 170805 h 175611"/>
                  <a:gd name="connsiteX5" fmla="*/ 35169 w 39975"/>
                  <a:gd name="connsiteY5" fmla="*/ 175612 h 175611"/>
                  <a:gd name="connsiteX6" fmla="*/ 4807 w 39975"/>
                  <a:gd name="connsiteY6" fmla="*/ 175612 h 175611"/>
                  <a:gd name="connsiteX7" fmla="*/ 0 w 39975"/>
                  <a:gd name="connsiteY7" fmla="*/ 170805 h 175611"/>
                  <a:gd name="connsiteX8" fmla="*/ 0 w 39975"/>
                  <a:gd name="connsiteY8" fmla="*/ 4806 h 17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9975" h="175611">
                    <a:moveTo>
                      <a:pt x="0" y="4806"/>
                    </a:moveTo>
                    <a:cubicBezTo>
                      <a:pt x="0" y="2345"/>
                      <a:pt x="2227" y="0"/>
                      <a:pt x="4807" y="0"/>
                    </a:cubicBezTo>
                    <a:lnTo>
                      <a:pt x="35169" y="0"/>
                    </a:lnTo>
                    <a:cubicBezTo>
                      <a:pt x="37748" y="0"/>
                      <a:pt x="39976" y="2345"/>
                      <a:pt x="39976" y="4806"/>
                    </a:cubicBezTo>
                    <a:lnTo>
                      <a:pt x="39976" y="170805"/>
                    </a:lnTo>
                    <a:cubicBezTo>
                      <a:pt x="39976" y="173267"/>
                      <a:pt x="37748" y="175612"/>
                      <a:pt x="35169" y="175612"/>
                    </a:cubicBezTo>
                    <a:lnTo>
                      <a:pt x="4807" y="175612"/>
                    </a:lnTo>
                    <a:cubicBezTo>
                      <a:pt x="2227" y="175612"/>
                      <a:pt x="0" y="173267"/>
                      <a:pt x="0" y="170805"/>
                    </a:cubicBezTo>
                    <a:lnTo>
                      <a:pt x="0" y="4806"/>
                    </a:lnTo>
                    <a:close/>
                  </a:path>
                </a:pathLst>
              </a:custGeom>
              <a:solidFill>
                <a:srgbClr val="FFFFFF"/>
              </a:solidFill>
              <a:ln w="117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sz="1383"/>
              </a:p>
            </p:txBody>
          </p:sp>
          <p:sp>
            <p:nvSpPr>
              <p:cNvPr id="20" name="자유형: 도형 19">
                <a:extLst>
                  <a:ext uri="{FF2B5EF4-FFF2-40B4-BE49-F238E27FC236}">
                    <a16:creationId xmlns:a16="http://schemas.microsoft.com/office/drawing/2014/main" id="{14231F1F-0E04-3405-9D54-56BE9547238C}"/>
                  </a:ext>
                </a:extLst>
              </p:cNvPr>
              <p:cNvSpPr/>
              <p:nvPr/>
            </p:nvSpPr>
            <p:spPr>
              <a:xfrm>
                <a:off x="716162" y="623433"/>
                <a:ext cx="40561" cy="40561"/>
              </a:xfrm>
              <a:custGeom>
                <a:avLst/>
                <a:gdLst>
                  <a:gd name="connsiteX0" fmla="*/ 40562 w 40561"/>
                  <a:gd name="connsiteY0" fmla="*/ 20281 h 40561"/>
                  <a:gd name="connsiteX1" fmla="*/ 20281 w 40561"/>
                  <a:gd name="connsiteY1" fmla="*/ 40562 h 40561"/>
                  <a:gd name="connsiteX2" fmla="*/ 0 w 40561"/>
                  <a:gd name="connsiteY2" fmla="*/ 20281 h 40561"/>
                  <a:gd name="connsiteX3" fmla="*/ 20281 w 40561"/>
                  <a:gd name="connsiteY3" fmla="*/ 0 h 40561"/>
                  <a:gd name="connsiteX4" fmla="*/ 40562 w 40561"/>
                  <a:gd name="connsiteY4" fmla="*/ 20281 h 405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561" h="40561">
                    <a:moveTo>
                      <a:pt x="40562" y="20281"/>
                    </a:moveTo>
                    <a:cubicBezTo>
                      <a:pt x="40562" y="31418"/>
                      <a:pt x="31535" y="40562"/>
                      <a:pt x="20281" y="40562"/>
                    </a:cubicBezTo>
                    <a:cubicBezTo>
                      <a:pt x="9027" y="40562"/>
                      <a:pt x="0" y="31535"/>
                      <a:pt x="0" y="20281"/>
                    </a:cubicBezTo>
                    <a:cubicBezTo>
                      <a:pt x="0" y="9144"/>
                      <a:pt x="9027" y="0"/>
                      <a:pt x="20281" y="0"/>
                    </a:cubicBezTo>
                    <a:cubicBezTo>
                      <a:pt x="31535" y="0"/>
                      <a:pt x="40562" y="9144"/>
                      <a:pt x="40562" y="2028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7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sz="1383"/>
              </a:p>
            </p:txBody>
          </p:sp>
          <p:sp>
            <p:nvSpPr>
              <p:cNvPr id="21" name="자유형: 도형 20">
                <a:extLst>
                  <a:ext uri="{FF2B5EF4-FFF2-40B4-BE49-F238E27FC236}">
                    <a16:creationId xmlns:a16="http://schemas.microsoft.com/office/drawing/2014/main" id="{F868B7CE-D6CE-46C4-E2A4-324294BEE4A6}"/>
                  </a:ext>
                </a:extLst>
              </p:cNvPr>
              <p:cNvSpPr/>
              <p:nvPr/>
            </p:nvSpPr>
            <p:spPr>
              <a:xfrm>
                <a:off x="772199" y="550867"/>
                <a:ext cx="155447" cy="175377"/>
              </a:xfrm>
              <a:custGeom>
                <a:avLst/>
                <a:gdLst>
                  <a:gd name="connsiteX0" fmla="*/ 90854 w 155447"/>
                  <a:gd name="connsiteY0" fmla="*/ 0 h 175377"/>
                  <a:gd name="connsiteX1" fmla="*/ 152634 w 155447"/>
                  <a:gd name="connsiteY1" fmla="*/ 22977 h 175377"/>
                  <a:gd name="connsiteX2" fmla="*/ 153103 w 155447"/>
                  <a:gd name="connsiteY2" fmla="*/ 29542 h 175377"/>
                  <a:gd name="connsiteX3" fmla="*/ 133057 w 155447"/>
                  <a:gd name="connsiteY3" fmla="*/ 50058 h 175377"/>
                  <a:gd name="connsiteX4" fmla="*/ 126258 w 155447"/>
                  <a:gd name="connsiteY4" fmla="*/ 50292 h 175377"/>
                  <a:gd name="connsiteX5" fmla="*/ 93081 w 155447"/>
                  <a:gd name="connsiteY5" fmla="*/ 38569 h 175377"/>
                  <a:gd name="connsiteX6" fmla="*/ 43258 w 155447"/>
                  <a:gd name="connsiteY6" fmla="*/ 87923 h 175377"/>
                  <a:gd name="connsiteX7" fmla="*/ 93433 w 155447"/>
                  <a:gd name="connsiteY7" fmla="*/ 136574 h 175377"/>
                  <a:gd name="connsiteX8" fmla="*/ 115941 w 155447"/>
                  <a:gd name="connsiteY8" fmla="*/ 132705 h 175377"/>
                  <a:gd name="connsiteX9" fmla="*/ 115941 w 155447"/>
                  <a:gd name="connsiteY9" fmla="*/ 104687 h 175377"/>
                  <a:gd name="connsiteX10" fmla="*/ 99998 w 155447"/>
                  <a:gd name="connsiteY10" fmla="*/ 104687 h 175377"/>
                  <a:gd name="connsiteX11" fmla="*/ 95191 w 155447"/>
                  <a:gd name="connsiteY11" fmla="*/ 100232 h 175377"/>
                  <a:gd name="connsiteX12" fmla="*/ 95191 w 155447"/>
                  <a:gd name="connsiteY12" fmla="*/ 75966 h 175377"/>
                  <a:gd name="connsiteX13" fmla="*/ 99998 w 155447"/>
                  <a:gd name="connsiteY13" fmla="*/ 71276 h 175377"/>
                  <a:gd name="connsiteX14" fmla="*/ 150876 w 155447"/>
                  <a:gd name="connsiteY14" fmla="*/ 71276 h 175377"/>
                  <a:gd name="connsiteX15" fmla="*/ 155448 w 155447"/>
                  <a:gd name="connsiteY15" fmla="*/ 75966 h 175377"/>
                  <a:gd name="connsiteX16" fmla="*/ 155448 w 155447"/>
                  <a:gd name="connsiteY16" fmla="*/ 155565 h 175377"/>
                  <a:gd name="connsiteX17" fmla="*/ 153690 w 155447"/>
                  <a:gd name="connsiteY17" fmla="*/ 159434 h 175377"/>
                  <a:gd name="connsiteX18" fmla="*/ 90854 w 155447"/>
                  <a:gd name="connsiteY18" fmla="*/ 175377 h 175377"/>
                  <a:gd name="connsiteX19" fmla="*/ 0 w 155447"/>
                  <a:gd name="connsiteY19" fmla="*/ 87806 h 175377"/>
                  <a:gd name="connsiteX20" fmla="*/ 90854 w 155447"/>
                  <a:gd name="connsiteY20" fmla="*/ 0 h 1753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55447" h="175377">
                    <a:moveTo>
                      <a:pt x="90854" y="0"/>
                    </a:moveTo>
                    <a:cubicBezTo>
                      <a:pt x="112073" y="0"/>
                      <a:pt x="135401" y="8558"/>
                      <a:pt x="152634" y="22977"/>
                    </a:cubicBezTo>
                    <a:cubicBezTo>
                      <a:pt x="154862" y="24736"/>
                      <a:pt x="155214" y="27666"/>
                      <a:pt x="153103" y="29542"/>
                    </a:cubicBezTo>
                    <a:lnTo>
                      <a:pt x="133057" y="50058"/>
                    </a:lnTo>
                    <a:cubicBezTo>
                      <a:pt x="131064" y="51816"/>
                      <a:pt x="128250" y="51816"/>
                      <a:pt x="126258" y="50292"/>
                    </a:cubicBezTo>
                    <a:cubicBezTo>
                      <a:pt x="116645" y="41734"/>
                      <a:pt x="105508" y="38569"/>
                      <a:pt x="93081" y="38569"/>
                    </a:cubicBezTo>
                    <a:cubicBezTo>
                      <a:pt x="65532" y="38569"/>
                      <a:pt x="43258" y="61077"/>
                      <a:pt x="43258" y="87923"/>
                    </a:cubicBezTo>
                    <a:cubicBezTo>
                      <a:pt x="43258" y="114534"/>
                      <a:pt x="65766" y="136574"/>
                      <a:pt x="93433" y="136574"/>
                    </a:cubicBezTo>
                    <a:cubicBezTo>
                      <a:pt x="100818" y="136574"/>
                      <a:pt x="108321" y="135636"/>
                      <a:pt x="115941" y="132705"/>
                    </a:cubicBezTo>
                    <a:lnTo>
                      <a:pt x="115941" y="104687"/>
                    </a:lnTo>
                    <a:lnTo>
                      <a:pt x="99998" y="104687"/>
                    </a:lnTo>
                    <a:cubicBezTo>
                      <a:pt x="97184" y="104687"/>
                      <a:pt x="95191" y="102694"/>
                      <a:pt x="95191" y="100232"/>
                    </a:cubicBezTo>
                    <a:lnTo>
                      <a:pt x="95191" y="75966"/>
                    </a:lnTo>
                    <a:cubicBezTo>
                      <a:pt x="95191" y="73269"/>
                      <a:pt x="97184" y="71276"/>
                      <a:pt x="99998" y="71276"/>
                    </a:cubicBezTo>
                    <a:lnTo>
                      <a:pt x="150876" y="71276"/>
                    </a:lnTo>
                    <a:cubicBezTo>
                      <a:pt x="153455" y="71276"/>
                      <a:pt x="155448" y="73504"/>
                      <a:pt x="155448" y="75966"/>
                    </a:cubicBezTo>
                    <a:lnTo>
                      <a:pt x="155448" y="155565"/>
                    </a:lnTo>
                    <a:cubicBezTo>
                      <a:pt x="155448" y="156855"/>
                      <a:pt x="154745" y="158730"/>
                      <a:pt x="153690" y="159434"/>
                    </a:cubicBezTo>
                    <a:cubicBezTo>
                      <a:pt x="153690" y="159434"/>
                      <a:pt x="127664" y="175377"/>
                      <a:pt x="90854" y="175377"/>
                    </a:cubicBezTo>
                    <a:cubicBezTo>
                      <a:pt x="40445" y="175377"/>
                      <a:pt x="0" y="136691"/>
                      <a:pt x="0" y="87806"/>
                    </a:cubicBezTo>
                    <a:cubicBezTo>
                      <a:pt x="0" y="38921"/>
                      <a:pt x="40562" y="0"/>
                      <a:pt x="9085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7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sz="1383"/>
              </a:p>
            </p:txBody>
          </p:sp>
          <p:grpSp>
            <p:nvGrpSpPr>
              <p:cNvPr id="22" name="그래픽 7">
                <a:extLst>
                  <a:ext uri="{FF2B5EF4-FFF2-40B4-BE49-F238E27FC236}">
                    <a16:creationId xmlns:a16="http://schemas.microsoft.com/office/drawing/2014/main" id="{9CEAD0E6-6312-7163-BE03-F6502ADAF939}"/>
                  </a:ext>
                </a:extLst>
              </p:cNvPr>
              <p:cNvGrpSpPr/>
              <p:nvPr/>
            </p:nvGrpSpPr>
            <p:grpSpPr>
              <a:xfrm>
                <a:off x="1053787" y="550867"/>
                <a:ext cx="388737" cy="175611"/>
                <a:chOff x="1053787" y="550867"/>
                <a:chExt cx="388737" cy="175611"/>
              </a:xfrm>
              <a:solidFill>
                <a:srgbClr val="FFFFFF"/>
              </a:solidFill>
            </p:grpSpPr>
            <p:sp>
              <p:nvSpPr>
                <p:cNvPr id="23" name="자유형: 도형 22">
                  <a:extLst>
                    <a:ext uri="{FF2B5EF4-FFF2-40B4-BE49-F238E27FC236}">
                      <a16:creationId xmlns:a16="http://schemas.microsoft.com/office/drawing/2014/main" id="{403A2065-6390-7970-D7A8-B1B754BBFC51}"/>
                    </a:ext>
                  </a:extLst>
                </p:cNvPr>
                <p:cNvSpPr/>
                <p:nvPr/>
              </p:nvSpPr>
              <p:spPr>
                <a:xfrm>
                  <a:off x="1053787" y="551453"/>
                  <a:ext cx="24970" cy="39272"/>
                </a:xfrm>
                <a:custGeom>
                  <a:avLst/>
                  <a:gdLst>
                    <a:gd name="connsiteX0" fmla="*/ 0 w 24970"/>
                    <a:gd name="connsiteY0" fmla="*/ 1055 h 39272"/>
                    <a:gd name="connsiteX1" fmla="*/ 1055 w 24970"/>
                    <a:gd name="connsiteY1" fmla="*/ 0 h 39272"/>
                    <a:gd name="connsiteX2" fmla="*/ 23915 w 24970"/>
                    <a:gd name="connsiteY2" fmla="*/ 0 h 39272"/>
                    <a:gd name="connsiteX3" fmla="*/ 24970 w 24970"/>
                    <a:gd name="connsiteY3" fmla="*/ 1055 h 39272"/>
                    <a:gd name="connsiteX4" fmla="*/ 24970 w 24970"/>
                    <a:gd name="connsiteY4" fmla="*/ 5627 h 39272"/>
                    <a:gd name="connsiteX5" fmla="*/ 23915 w 24970"/>
                    <a:gd name="connsiteY5" fmla="*/ 6682 h 39272"/>
                    <a:gd name="connsiteX6" fmla="*/ 7268 w 24970"/>
                    <a:gd name="connsiteY6" fmla="*/ 6682 h 39272"/>
                    <a:gd name="connsiteX7" fmla="*/ 7268 w 24970"/>
                    <a:gd name="connsiteY7" fmla="*/ 17233 h 39272"/>
                    <a:gd name="connsiteX8" fmla="*/ 21219 w 24970"/>
                    <a:gd name="connsiteY8" fmla="*/ 17233 h 39272"/>
                    <a:gd name="connsiteX9" fmla="*/ 22274 w 24970"/>
                    <a:gd name="connsiteY9" fmla="*/ 18288 h 39272"/>
                    <a:gd name="connsiteX10" fmla="*/ 22274 w 24970"/>
                    <a:gd name="connsiteY10" fmla="*/ 22977 h 39272"/>
                    <a:gd name="connsiteX11" fmla="*/ 21219 w 24970"/>
                    <a:gd name="connsiteY11" fmla="*/ 24032 h 39272"/>
                    <a:gd name="connsiteX12" fmla="*/ 7268 w 24970"/>
                    <a:gd name="connsiteY12" fmla="*/ 24032 h 39272"/>
                    <a:gd name="connsiteX13" fmla="*/ 7268 w 24970"/>
                    <a:gd name="connsiteY13" fmla="*/ 38217 h 39272"/>
                    <a:gd name="connsiteX14" fmla="*/ 6213 w 24970"/>
                    <a:gd name="connsiteY14" fmla="*/ 39272 h 39272"/>
                    <a:gd name="connsiteX15" fmla="*/ 1055 w 24970"/>
                    <a:gd name="connsiteY15" fmla="*/ 39272 h 39272"/>
                    <a:gd name="connsiteX16" fmla="*/ 0 w 24970"/>
                    <a:gd name="connsiteY16" fmla="*/ 38217 h 39272"/>
                    <a:gd name="connsiteX17" fmla="*/ 0 w 24970"/>
                    <a:gd name="connsiteY17" fmla="*/ 1055 h 392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4970" h="39272">
                      <a:moveTo>
                        <a:pt x="0" y="1055"/>
                      </a:moveTo>
                      <a:cubicBezTo>
                        <a:pt x="0" y="469"/>
                        <a:pt x="469" y="0"/>
                        <a:pt x="1055" y="0"/>
                      </a:cubicBezTo>
                      <a:lnTo>
                        <a:pt x="23915" y="0"/>
                      </a:lnTo>
                      <a:cubicBezTo>
                        <a:pt x="24501" y="0"/>
                        <a:pt x="24970" y="469"/>
                        <a:pt x="24970" y="1055"/>
                      </a:cubicBezTo>
                      <a:lnTo>
                        <a:pt x="24970" y="5627"/>
                      </a:lnTo>
                      <a:cubicBezTo>
                        <a:pt x="24970" y="6213"/>
                        <a:pt x="24501" y="6682"/>
                        <a:pt x="23915" y="6682"/>
                      </a:cubicBezTo>
                      <a:lnTo>
                        <a:pt x="7268" y="6682"/>
                      </a:lnTo>
                      <a:lnTo>
                        <a:pt x="7268" y="17233"/>
                      </a:lnTo>
                      <a:lnTo>
                        <a:pt x="21219" y="17233"/>
                      </a:lnTo>
                      <a:cubicBezTo>
                        <a:pt x="21805" y="17233"/>
                        <a:pt x="22274" y="17702"/>
                        <a:pt x="22274" y="18288"/>
                      </a:cubicBezTo>
                      <a:lnTo>
                        <a:pt x="22274" y="22977"/>
                      </a:lnTo>
                      <a:cubicBezTo>
                        <a:pt x="22274" y="23563"/>
                        <a:pt x="21805" y="24032"/>
                        <a:pt x="21219" y="24032"/>
                      </a:cubicBezTo>
                      <a:lnTo>
                        <a:pt x="7268" y="24032"/>
                      </a:lnTo>
                      <a:lnTo>
                        <a:pt x="7268" y="38217"/>
                      </a:lnTo>
                      <a:cubicBezTo>
                        <a:pt x="7268" y="38803"/>
                        <a:pt x="6799" y="39272"/>
                        <a:pt x="6213" y="39272"/>
                      </a:cubicBezTo>
                      <a:lnTo>
                        <a:pt x="1055" y="39272"/>
                      </a:lnTo>
                      <a:cubicBezTo>
                        <a:pt x="469" y="39272"/>
                        <a:pt x="0" y="38803"/>
                        <a:pt x="0" y="38217"/>
                      </a:cubicBezTo>
                      <a:lnTo>
                        <a:pt x="0" y="105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17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ko-KR" altLang="en-US" sz="1383"/>
                </a:p>
              </p:txBody>
            </p:sp>
            <p:sp>
              <p:nvSpPr>
                <p:cNvPr id="24" name="자유형: 도형 23">
                  <a:extLst>
                    <a:ext uri="{FF2B5EF4-FFF2-40B4-BE49-F238E27FC236}">
                      <a16:creationId xmlns:a16="http://schemas.microsoft.com/office/drawing/2014/main" id="{F9A1AB6B-A82B-48A0-45C6-5EE603E7337F}"/>
                    </a:ext>
                  </a:extLst>
                </p:cNvPr>
                <p:cNvSpPr/>
                <p:nvPr/>
              </p:nvSpPr>
              <p:spPr>
                <a:xfrm>
                  <a:off x="1082743" y="550867"/>
                  <a:ext cx="40444" cy="40444"/>
                </a:xfrm>
                <a:custGeom>
                  <a:avLst/>
                  <a:gdLst>
                    <a:gd name="connsiteX0" fmla="*/ 20164 w 40444"/>
                    <a:gd name="connsiteY0" fmla="*/ 0 h 40444"/>
                    <a:gd name="connsiteX1" fmla="*/ 40445 w 40444"/>
                    <a:gd name="connsiteY1" fmla="*/ 20281 h 40444"/>
                    <a:gd name="connsiteX2" fmla="*/ 20164 w 40444"/>
                    <a:gd name="connsiteY2" fmla="*/ 40445 h 40444"/>
                    <a:gd name="connsiteX3" fmla="*/ 0 w 40444"/>
                    <a:gd name="connsiteY3" fmla="*/ 20281 h 40444"/>
                    <a:gd name="connsiteX4" fmla="*/ 20164 w 40444"/>
                    <a:gd name="connsiteY4" fmla="*/ 0 h 40444"/>
                    <a:gd name="connsiteX5" fmla="*/ 20164 w 40444"/>
                    <a:gd name="connsiteY5" fmla="*/ 33176 h 40444"/>
                    <a:gd name="connsiteX6" fmla="*/ 33059 w 40444"/>
                    <a:gd name="connsiteY6" fmla="*/ 20281 h 40444"/>
                    <a:gd name="connsiteX7" fmla="*/ 20164 w 40444"/>
                    <a:gd name="connsiteY7" fmla="*/ 7268 h 40444"/>
                    <a:gd name="connsiteX8" fmla="*/ 7268 w 40444"/>
                    <a:gd name="connsiteY8" fmla="*/ 20281 h 40444"/>
                    <a:gd name="connsiteX9" fmla="*/ 20164 w 40444"/>
                    <a:gd name="connsiteY9" fmla="*/ 33176 h 40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444" h="40444">
                      <a:moveTo>
                        <a:pt x="20164" y="0"/>
                      </a:moveTo>
                      <a:cubicBezTo>
                        <a:pt x="31418" y="0"/>
                        <a:pt x="40445" y="9027"/>
                        <a:pt x="40445" y="20281"/>
                      </a:cubicBezTo>
                      <a:cubicBezTo>
                        <a:pt x="40445" y="31535"/>
                        <a:pt x="31418" y="40445"/>
                        <a:pt x="20164" y="40445"/>
                      </a:cubicBezTo>
                      <a:cubicBezTo>
                        <a:pt x="8910" y="40445"/>
                        <a:pt x="0" y="31535"/>
                        <a:pt x="0" y="20281"/>
                      </a:cubicBezTo>
                      <a:cubicBezTo>
                        <a:pt x="0" y="9027"/>
                        <a:pt x="8910" y="0"/>
                        <a:pt x="20164" y="0"/>
                      </a:cubicBezTo>
                      <a:close/>
                      <a:moveTo>
                        <a:pt x="20164" y="33176"/>
                      </a:moveTo>
                      <a:cubicBezTo>
                        <a:pt x="27315" y="33176"/>
                        <a:pt x="33059" y="27432"/>
                        <a:pt x="33059" y="20281"/>
                      </a:cubicBezTo>
                      <a:cubicBezTo>
                        <a:pt x="33059" y="13130"/>
                        <a:pt x="27198" y="7268"/>
                        <a:pt x="20164" y="7268"/>
                      </a:cubicBezTo>
                      <a:cubicBezTo>
                        <a:pt x="13013" y="7268"/>
                        <a:pt x="7268" y="13130"/>
                        <a:pt x="7268" y="20281"/>
                      </a:cubicBezTo>
                      <a:cubicBezTo>
                        <a:pt x="7268" y="27432"/>
                        <a:pt x="13130" y="33176"/>
                        <a:pt x="20164" y="3317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17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ko-KR" altLang="en-US" sz="1383"/>
                </a:p>
              </p:txBody>
            </p:sp>
            <p:sp>
              <p:nvSpPr>
                <p:cNvPr id="25" name="자유형: 도형 24">
                  <a:extLst>
                    <a:ext uri="{FF2B5EF4-FFF2-40B4-BE49-F238E27FC236}">
                      <a16:creationId xmlns:a16="http://schemas.microsoft.com/office/drawing/2014/main" id="{349C000A-E2C0-89A4-4C01-260B38B598F0}"/>
                    </a:ext>
                  </a:extLst>
                </p:cNvPr>
                <p:cNvSpPr/>
                <p:nvPr/>
              </p:nvSpPr>
              <p:spPr>
                <a:xfrm>
                  <a:off x="1127758" y="550867"/>
                  <a:ext cx="34413" cy="40796"/>
                </a:xfrm>
                <a:custGeom>
                  <a:avLst/>
                  <a:gdLst>
                    <a:gd name="connsiteX0" fmla="*/ 20282 w 34413"/>
                    <a:gd name="connsiteY0" fmla="*/ 0 h 40796"/>
                    <a:gd name="connsiteX1" fmla="*/ 33881 w 34413"/>
                    <a:gd name="connsiteY1" fmla="*/ 5275 h 40796"/>
                    <a:gd name="connsiteX2" fmla="*/ 33998 w 34413"/>
                    <a:gd name="connsiteY2" fmla="*/ 6917 h 40796"/>
                    <a:gd name="connsiteX3" fmla="*/ 30598 w 34413"/>
                    <a:gd name="connsiteY3" fmla="*/ 10434 h 40796"/>
                    <a:gd name="connsiteX4" fmla="*/ 29192 w 34413"/>
                    <a:gd name="connsiteY4" fmla="*/ 10434 h 40796"/>
                    <a:gd name="connsiteX5" fmla="*/ 20516 w 34413"/>
                    <a:gd name="connsiteY5" fmla="*/ 7151 h 40796"/>
                    <a:gd name="connsiteX6" fmla="*/ 7973 w 34413"/>
                    <a:gd name="connsiteY6" fmla="*/ 20281 h 40796"/>
                    <a:gd name="connsiteX7" fmla="*/ 20634 w 34413"/>
                    <a:gd name="connsiteY7" fmla="*/ 33294 h 40796"/>
                    <a:gd name="connsiteX8" fmla="*/ 29192 w 34413"/>
                    <a:gd name="connsiteY8" fmla="*/ 30128 h 40796"/>
                    <a:gd name="connsiteX9" fmla="*/ 30598 w 34413"/>
                    <a:gd name="connsiteY9" fmla="*/ 30128 h 40796"/>
                    <a:gd name="connsiteX10" fmla="*/ 34115 w 34413"/>
                    <a:gd name="connsiteY10" fmla="*/ 33762 h 40796"/>
                    <a:gd name="connsiteX11" fmla="*/ 33998 w 34413"/>
                    <a:gd name="connsiteY11" fmla="*/ 35286 h 40796"/>
                    <a:gd name="connsiteX12" fmla="*/ 20282 w 34413"/>
                    <a:gd name="connsiteY12" fmla="*/ 40796 h 40796"/>
                    <a:gd name="connsiteX13" fmla="*/ 1 w 34413"/>
                    <a:gd name="connsiteY13" fmla="*/ 20633 h 40796"/>
                    <a:gd name="connsiteX14" fmla="*/ 20282 w 34413"/>
                    <a:gd name="connsiteY14" fmla="*/ 0 h 407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34413" h="40796">
                      <a:moveTo>
                        <a:pt x="20282" y="0"/>
                      </a:moveTo>
                      <a:cubicBezTo>
                        <a:pt x="25909" y="0"/>
                        <a:pt x="30012" y="1758"/>
                        <a:pt x="33881" y="5275"/>
                      </a:cubicBezTo>
                      <a:cubicBezTo>
                        <a:pt x="34350" y="5744"/>
                        <a:pt x="34350" y="6448"/>
                        <a:pt x="33998" y="6917"/>
                      </a:cubicBezTo>
                      <a:lnTo>
                        <a:pt x="30598" y="10434"/>
                      </a:lnTo>
                      <a:cubicBezTo>
                        <a:pt x="30247" y="10902"/>
                        <a:pt x="29661" y="10902"/>
                        <a:pt x="29192" y="10434"/>
                      </a:cubicBezTo>
                      <a:cubicBezTo>
                        <a:pt x="26847" y="8323"/>
                        <a:pt x="23682" y="7151"/>
                        <a:pt x="20516" y="7151"/>
                      </a:cubicBezTo>
                      <a:cubicBezTo>
                        <a:pt x="13365" y="7151"/>
                        <a:pt x="7973" y="13130"/>
                        <a:pt x="7973" y="20281"/>
                      </a:cubicBezTo>
                      <a:cubicBezTo>
                        <a:pt x="7973" y="27315"/>
                        <a:pt x="13365" y="33294"/>
                        <a:pt x="20634" y="33294"/>
                      </a:cubicBezTo>
                      <a:cubicBezTo>
                        <a:pt x="24033" y="33294"/>
                        <a:pt x="26847" y="32004"/>
                        <a:pt x="29192" y="30128"/>
                      </a:cubicBezTo>
                      <a:cubicBezTo>
                        <a:pt x="29661" y="29777"/>
                        <a:pt x="30247" y="29777"/>
                        <a:pt x="30598" y="30128"/>
                      </a:cubicBezTo>
                      <a:lnTo>
                        <a:pt x="34115" y="33762"/>
                      </a:lnTo>
                      <a:cubicBezTo>
                        <a:pt x="34584" y="34114"/>
                        <a:pt x="34467" y="34935"/>
                        <a:pt x="33998" y="35286"/>
                      </a:cubicBezTo>
                      <a:cubicBezTo>
                        <a:pt x="30129" y="39038"/>
                        <a:pt x="25323" y="40796"/>
                        <a:pt x="20282" y="40796"/>
                      </a:cubicBezTo>
                      <a:cubicBezTo>
                        <a:pt x="9028" y="40796"/>
                        <a:pt x="1" y="31887"/>
                        <a:pt x="1" y="20633"/>
                      </a:cubicBezTo>
                      <a:cubicBezTo>
                        <a:pt x="-116" y="9027"/>
                        <a:pt x="9028" y="0"/>
                        <a:pt x="20282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17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ko-KR" altLang="en-US" sz="1383"/>
                </a:p>
              </p:txBody>
            </p:sp>
            <p:sp>
              <p:nvSpPr>
                <p:cNvPr id="26" name="자유형: 도형 25">
                  <a:extLst>
                    <a:ext uri="{FF2B5EF4-FFF2-40B4-BE49-F238E27FC236}">
                      <a16:creationId xmlns:a16="http://schemas.microsoft.com/office/drawing/2014/main" id="{BFAD3B4C-FEE8-5EF6-9FFA-963AABC4B453}"/>
                    </a:ext>
                  </a:extLst>
                </p:cNvPr>
                <p:cNvSpPr/>
                <p:nvPr/>
              </p:nvSpPr>
              <p:spPr>
                <a:xfrm>
                  <a:off x="1168556" y="551336"/>
                  <a:ext cx="31417" cy="39975"/>
                </a:xfrm>
                <a:custGeom>
                  <a:avLst/>
                  <a:gdLst>
                    <a:gd name="connsiteX0" fmla="*/ 0 w 31417"/>
                    <a:gd name="connsiteY0" fmla="*/ 1172 h 39975"/>
                    <a:gd name="connsiteX1" fmla="*/ 1055 w 31417"/>
                    <a:gd name="connsiteY1" fmla="*/ 117 h 39975"/>
                    <a:gd name="connsiteX2" fmla="*/ 6448 w 31417"/>
                    <a:gd name="connsiteY2" fmla="*/ 117 h 39975"/>
                    <a:gd name="connsiteX3" fmla="*/ 7503 w 31417"/>
                    <a:gd name="connsiteY3" fmla="*/ 1172 h 39975"/>
                    <a:gd name="connsiteX4" fmla="*/ 7503 w 31417"/>
                    <a:gd name="connsiteY4" fmla="*/ 24150 h 39975"/>
                    <a:gd name="connsiteX5" fmla="*/ 15709 w 31417"/>
                    <a:gd name="connsiteY5" fmla="*/ 32707 h 39975"/>
                    <a:gd name="connsiteX6" fmla="*/ 23915 w 31417"/>
                    <a:gd name="connsiteY6" fmla="*/ 24150 h 39975"/>
                    <a:gd name="connsiteX7" fmla="*/ 23915 w 31417"/>
                    <a:gd name="connsiteY7" fmla="*/ 1055 h 39975"/>
                    <a:gd name="connsiteX8" fmla="*/ 24970 w 31417"/>
                    <a:gd name="connsiteY8" fmla="*/ 0 h 39975"/>
                    <a:gd name="connsiteX9" fmla="*/ 30363 w 31417"/>
                    <a:gd name="connsiteY9" fmla="*/ 0 h 39975"/>
                    <a:gd name="connsiteX10" fmla="*/ 31418 w 31417"/>
                    <a:gd name="connsiteY10" fmla="*/ 1055 h 39975"/>
                    <a:gd name="connsiteX11" fmla="*/ 31418 w 31417"/>
                    <a:gd name="connsiteY11" fmla="*/ 24501 h 39975"/>
                    <a:gd name="connsiteX12" fmla="*/ 15709 w 31417"/>
                    <a:gd name="connsiteY12" fmla="*/ 39976 h 39975"/>
                    <a:gd name="connsiteX13" fmla="*/ 117 w 31417"/>
                    <a:gd name="connsiteY13" fmla="*/ 24501 h 39975"/>
                    <a:gd name="connsiteX14" fmla="*/ 117 w 31417"/>
                    <a:gd name="connsiteY14" fmla="*/ 1172 h 3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31417" h="39975">
                      <a:moveTo>
                        <a:pt x="0" y="1172"/>
                      </a:moveTo>
                      <a:cubicBezTo>
                        <a:pt x="0" y="586"/>
                        <a:pt x="469" y="117"/>
                        <a:pt x="1055" y="117"/>
                      </a:cubicBezTo>
                      <a:lnTo>
                        <a:pt x="6448" y="117"/>
                      </a:lnTo>
                      <a:cubicBezTo>
                        <a:pt x="7034" y="117"/>
                        <a:pt x="7503" y="586"/>
                        <a:pt x="7503" y="1172"/>
                      </a:cubicBezTo>
                      <a:lnTo>
                        <a:pt x="7503" y="24150"/>
                      </a:lnTo>
                      <a:cubicBezTo>
                        <a:pt x="7503" y="28956"/>
                        <a:pt x="10785" y="32707"/>
                        <a:pt x="15709" y="32707"/>
                      </a:cubicBezTo>
                      <a:cubicBezTo>
                        <a:pt x="20633" y="32707"/>
                        <a:pt x="23915" y="28956"/>
                        <a:pt x="23915" y="24150"/>
                      </a:cubicBezTo>
                      <a:lnTo>
                        <a:pt x="23915" y="1055"/>
                      </a:lnTo>
                      <a:cubicBezTo>
                        <a:pt x="23915" y="469"/>
                        <a:pt x="24384" y="0"/>
                        <a:pt x="24970" y="0"/>
                      </a:cubicBezTo>
                      <a:lnTo>
                        <a:pt x="30363" y="0"/>
                      </a:lnTo>
                      <a:cubicBezTo>
                        <a:pt x="30949" y="0"/>
                        <a:pt x="31418" y="469"/>
                        <a:pt x="31418" y="1055"/>
                      </a:cubicBezTo>
                      <a:lnTo>
                        <a:pt x="31418" y="24501"/>
                      </a:lnTo>
                      <a:cubicBezTo>
                        <a:pt x="31418" y="33059"/>
                        <a:pt x="24618" y="39976"/>
                        <a:pt x="15709" y="39976"/>
                      </a:cubicBezTo>
                      <a:cubicBezTo>
                        <a:pt x="6917" y="39976"/>
                        <a:pt x="117" y="33059"/>
                        <a:pt x="117" y="24501"/>
                      </a:cubicBezTo>
                      <a:lnTo>
                        <a:pt x="117" y="1172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17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ko-KR" altLang="en-US" sz="1383"/>
                </a:p>
              </p:txBody>
            </p:sp>
            <p:sp>
              <p:nvSpPr>
                <p:cNvPr id="27" name="자유형: 도형 26">
                  <a:extLst>
                    <a:ext uri="{FF2B5EF4-FFF2-40B4-BE49-F238E27FC236}">
                      <a16:creationId xmlns:a16="http://schemas.microsoft.com/office/drawing/2014/main" id="{7BAAE71F-EF4A-FA8B-E2C7-9BA214099404}"/>
                    </a:ext>
                  </a:extLst>
                </p:cNvPr>
                <p:cNvSpPr/>
                <p:nvPr/>
              </p:nvSpPr>
              <p:spPr>
                <a:xfrm>
                  <a:off x="1206986" y="550867"/>
                  <a:ext cx="25811" cy="40561"/>
                </a:xfrm>
                <a:custGeom>
                  <a:avLst/>
                  <a:gdLst>
                    <a:gd name="connsiteX0" fmla="*/ 256 w 25811"/>
                    <a:gd name="connsiteY0" fmla="*/ 34466 h 40561"/>
                    <a:gd name="connsiteX1" fmla="*/ 2249 w 25811"/>
                    <a:gd name="connsiteY1" fmla="*/ 30949 h 40561"/>
                    <a:gd name="connsiteX2" fmla="*/ 4124 w 25811"/>
                    <a:gd name="connsiteY2" fmla="*/ 30597 h 40561"/>
                    <a:gd name="connsiteX3" fmla="*/ 12565 w 25811"/>
                    <a:gd name="connsiteY3" fmla="*/ 34114 h 40561"/>
                    <a:gd name="connsiteX4" fmla="*/ 17723 w 25811"/>
                    <a:gd name="connsiteY4" fmla="*/ 29777 h 40561"/>
                    <a:gd name="connsiteX5" fmla="*/ 10572 w 25811"/>
                    <a:gd name="connsiteY5" fmla="*/ 22977 h 40561"/>
                    <a:gd name="connsiteX6" fmla="*/ 21 w 25811"/>
                    <a:gd name="connsiteY6" fmla="*/ 10785 h 40561"/>
                    <a:gd name="connsiteX7" fmla="*/ 12682 w 25811"/>
                    <a:gd name="connsiteY7" fmla="*/ 0 h 40561"/>
                    <a:gd name="connsiteX8" fmla="*/ 23936 w 25811"/>
                    <a:gd name="connsiteY8" fmla="*/ 3751 h 40561"/>
                    <a:gd name="connsiteX9" fmla="*/ 24288 w 25811"/>
                    <a:gd name="connsiteY9" fmla="*/ 5627 h 40561"/>
                    <a:gd name="connsiteX10" fmla="*/ 22178 w 25811"/>
                    <a:gd name="connsiteY10" fmla="*/ 8792 h 40561"/>
                    <a:gd name="connsiteX11" fmla="*/ 20185 w 25811"/>
                    <a:gd name="connsiteY11" fmla="*/ 9496 h 40561"/>
                    <a:gd name="connsiteX12" fmla="*/ 12330 w 25811"/>
                    <a:gd name="connsiteY12" fmla="*/ 6448 h 40561"/>
                    <a:gd name="connsiteX13" fmla="*/ 7407 w 25811"/>
                    <a:gd name="connsiteY13" fmla="*/ 10434 h 40561"/>
                    <a:gd name="connsiteX14" fmla="*/ 14089 w 25811"/>
                    <a:gd name="connsiteY14" fmla="*/ 16764 h 40561"/>
                    <a:gd name="connsiteX15" fmla="*/ 25812 w 25811"/>
                    <a:gd name="connsiteY15" fmla="*/ 29425 h 40561"/>
                    <a:gd name="connsiteX16" fmla="*/ 12916 w 25811"/>
                    <a:gd name="connsiteY16" fmla="*/ 40562 h 40561"/>
                    <a:gd name="connsiteX17" fmla="*/ 490 w 25811"/>
                    <a:gd name="connsiteY17" fmla="*/ 36224 h 40561"/>
                    <a:gd name="connsiteX18" fmla="*/ 256 w 25811"/>
                    <a:gd name="connsiteY18" fmla="*/ 34466 h 405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25811" h="40561">
                      <a:moveTo>
                        <a:pt x="256" y="34466"/>
                      </a:moveTo>
                      <a:lnTo>
                        <a:pt x="2249" y="30949"/>
                      </a:lnTo>
                      <a:cubicBezTo>
                        <a:pt x="2717" y="30128"/>
                        <a:pt x="3655" y="30128"/>
                        <a:pt x="4124" y="30597"/>
                      </a:cubicBezTo>
                      <a:cubicBezTo>
                        <a:pt x="4359" y="30714"/>
                        <a:pt x="8931" y="34114"/>
                        <a:pt x="12565" y="34114"/>
                      </a:cubicBezTo>
                      <a:cubicBezTo>
                        <a:pt x="15496" y="34114"/>
                        <a:pt x="17723" y="32238"/>
                        <a:pt x="17723" y="29777"/>
                      </a:cubicBezTo>
                      <a:cubicBezTo>
                        <a:pt x="17723" y="26963"/>
                        <a:pt x="15261" y="24970"/>
                        <a:pt x="10572" y="22977"/>
                      </a:cubicBezTo>
                      <a:cubicBezTo>
                        <a:pt x="5297" y="20867"/>
                        <a:pt x="21" y="17467"/>
                        <a:pt x="21" y="10785"/>
                      </a:cubicBezTo>
                      <a:cubicBezTo>
                        <a:pt x="21" y="5744"/>
                        <a:pt x="3772" y="0"/>
                        <a:pt x="12682" y="0"/>
                      </a:cubicBezTo>
                      <a:cubicBezTo>
                        <a:pt x="18426" y="0"/>
                        <a:pt x="22764" y="2931"/>
                        <a:pt x="23936" y="3751"/>
                      </a:cubicBezTo>
                      <a:cubicBezTo>
                        <a:pt x="24522" y="4103"/>
                        <a:pt x="24640" y="5041"/>
                        <a:pt x="24288" y="5627"/>
                      </a:cubicBezTo>
                      <a:lnTo>
                        <a:pt x="22178" y="8792"/>
                      </a:lnTo>
                      <a:cubicBezTo>
                        <a:pt x="21709" y="9496"/>
                        <a:pt x="20888" y="9965"/>
                        <a:pt x="20185" y="9496"/>
                      </a:cubicBezTo>
                      <a:cubicBezTo>
                        <a:pt x="19716" y="9261"/>
                        <a:pt x="15496" y="6448"/>
                        <a:pt x="12330" y="6448"/>
                      </a:cubicBezTo>
                      <a:cubicBezTo>
                        <a:pt x="9165" y="6448"/>
                        <a:pt x="7407" y="8558"/>
                        <a:pt x="7407" y="10434"/>
                      </a:cubicBezTo>
                      <a:cubicBezTo>
                        <a:pt x="7407" y="13130"/>
                        <a:pt x="9517" y="14888"/>
                        <a:pt x="14089" y="16764"/>
                      </a:cubicBezTo>
                      <a:cubicBezTo>
                        <a:pt x="19599" y="18991"/>
                        <a:pt x="25812" y="22157"/>
                        <a:pt x="25812" y="29425"/>
                      </a:cubicBezTo>
                      <a:cubicBezTo>
                        <a:pt x="25812" y="35169"/>
                        <a:pt x="20771" y="40562"/>
                        <a:pt x="12916" y="40562"/>
                      </a:cubicBezTo>
                      <a:cubicBezTo>
                        <a:pt x="5883" y="40562"/>
                        <a:pt x="1662" y="37279"/>
                        <a:pt x="490" y="36224"/>
                      </a:cubicBezTo>
                      <a:cubicBezTo>
                        <a:pt x="21" y="35638"/>
                        <a:pt x="-213" y="35286"/>
                        <a:pt x="256" y="3446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17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ko-KR" altLang="en-US" sz="1383"/>
                </a:p>
              </p:txBody>
            </p:sp>
            <p:sp>
              <p:nvSpPr>
                <p:cNvPr id="28" name="자유형: 도형 27">
                  <a:extLst>
                    <a:ext uri="{FF2B5EF4-FFF2-40B4-BE49-F238E27FC236}">
                      <a16:creationId xmlns:a16="http://schemas.microsoft.com/office/drawing/2014/main" id="{6800A75C-7BF8-B97B-1E13-31CC2DB4FBDB}"/>
                    </a:ext>
                  </a:extLst>
                </p:cNvPr>
                <p:cNvSpPr/>
                <p:nvPr/>
              </p:nvSpPr>
              <p:spPr>
                <a:xfrm>
                  <a:off x="1249562" y="550867"/>
                  <a:ext cx="34583" cy="40444"/>
                </a:xfrm>
                <a:custGeom>
                  <a:avLst/>
                  <a:gdLst>
                    <a:gd name="connsiteX0" fmla="*/ 20281 w 34583"/>
                    <a:gd name="connsiteY0" fmla="*/ 0 h 40444"/>
                    <a:gd name="connsiteX1" fmla="*/ 33997 w 34583"/>
                    <a:gd name="connsiteY1" fmla="*/ 5275 h 40444"/>
                    <a:gd name="connsiteX2" fmla="*/ 33997 w 34583"/>
                    <a:gd name="connsiteY2" fmla="*/ 6917 h 40444"/>
                    <a:gd name="connsiteX3" fmla="*/ 30480 w 34583"/>
                    <a:gd name="connsiteY3" fmla="*/ 10551 h 40444"/>
                    <a:gd name="connsiteX4" fmla="*/ 28956 w 34583"/>
                    <a:gd name="connsiteY4" fmla="*/ 10551 h 40444"/>
                    <a:gd name="connsiteX5" fmla="*/ 20515 w 34583"/>
                    <a:gd name="connsiteY5" fmla="*/ 7268 h 40444"/>
                    <a:gd name="connsiteX6" fmla="*/ 7855 w 34583"/>
                    <a:gd name="connsiteY6" fmla="*/ 20281 h 40444"/>
                    <a:gd name="connsiteX7" fmla="*/ 20515 w 34583"/>
                    <a:gd name="connsiteY7" fmla="*/ 33176 h 40444"/>
                    <a:gd name="connsiteX8" fmla="*/ 27198 w 34583"/>
                    <a:gd name="connsiteY8" fmla="*/ 31770 h 40444"/>
                    <a:gd name="connsiteX9" fmla="*/ 27198 w 34583"/>
                    <a:gd name="connsiteY9" fmla="*/ 26963 h 40444"/>
                    <a:gd name="connsiteX10" fmla="*/ 22743 w 34583"/>
                    <a:gd name="connsiteY10" fmla="*/ 26963 h 40444"/>
                    <a:gd name="connsiteX11" fmla="*/ 21688 w 34583"/>
                    <a:gd name="connsiteY11" fmla="*/ 25908 h 40444"/>
                    <a:gd name="connsiteX12" fmla="*/ 21688 w 34583"/>
                    <a:gd name="connsiteY12" fmla="*/ 21453 h 40444"/>
                    <a:gd name="connsiteX13" fmla="*/ 22743 w 34583"/>
                    <a:gd name="connsiteY13" fmla="*/ 20398 h 40444"/>
                    <a:gd name="connsiteX14" fmla="*/ 33528 w 34583"/>
                    <a:gd name="connsiteY14" fmla="*/ 20398 h 40444"/>
                    <a:gd name="connsiteX15" fmla="*/ 34583 w 34583"/>
                    <a:gd name="connsiteY15" fmla="*/ 21453 h 40444"/>
                    <a:gd name="connsiteX16" fmla="*/ 34583 w 34583"/>
                    <a:gd name="connsiteY16" fmla="*/ 35873 h 40444"/>
                    <a:gd name="connsiteX17" fmla="*/ 34114 w 34583"/>
                    <a:gd name="connsiteY17" fmla="*/ 36810 h 40444"/>
                    <a:gd name="connsiteX18" fmla="*/ 20164 w 34583"/>
                    <a:gd name="connsiteY18" fmla="*/ 40445 h 40444"/>
                    <a:gd name="connsiteX19" fmla="*/ 0 w 34583"/>
                    <a:gd name="connsiteY19" fmla="*/ 20281 h 40444"/>
                    <a:gd name="connsiteX20" fmla="*/ 20281 w 34583"/>
                    <a:gd name="connsiteY20" fmla="*/ 0 h 40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34583" h="40444">
                      <a:moveTo>
                        <a:pt x="20281" y="0"/>
                      </a:moveTo>
                      <a:cubicBezTo>
                        <a:pt x="25322" y="0"/>
                        <a:pt x="30246" y="1993"/>
                        <a:pt x="33997" y="5275"/>
                      </a:cubicBezTo>
                      <a:cubicBezTo>
                        <a:pt x="34466" y="5744"/>
                        <a:pt x="34466" y="6448"/>
                        <a:pt x="33997" y="6917"/>
                      </a:cubicBezTo>
                      <a:lnTo>
                        <a:pt x="30480" y="10551"/>
                      </a:lnTo>
                      <a:cubicBezTo>
                        <a:pt x="30011" y="11020"/>
                        <a:pt x="29542" y="11020"/>
                        <a:pt x="28956" y="10551"/>
                      </a:cubicBezTo>
                      <a:cubicBezTo>
                        <a:pt x="26494" y="8441"/>
                        <a:pt x="23563" y="7268"/>
                        <a:pt x="20515" y="7268"/>
                      </a:cubicBezTo>
                      <a:cubicBezTo>
                        <a:pt x="13482" y="7268"/>
                        <a:pt x="7855" y="13247"/>
                        <a:pt x="7855" y="20281"/>
                      </a:cubicBezTo>
                      <a:cubicBezTo>
                        <a:pt x="7855" y="27315"/>
                        <a:pt x="13482" y="33176"/>
                        <a:pt x="20515" y="33176"/>
                      </a:cubicBezTo>
                      <a:cubicBezTo>
                        <a:pt x="23681" y="33176"/>
                        <a:pt x="26143" y="32238"/>
                        <a:pt x="27198" y="31770"/>
                      </a:cubicBezTo>
                      <a:lnTo>
                        <a:pt x="27198" y="26963"/>
                      </a:lnTo>
                      <a:lnTo>
                        <a:pt x="22743" y="26963"/>
                      </a:lnTo>
                      <a:cubicBezTo>
                        <a:pt x="22157" y="26963"/>
                        <a:pt x="21688" y="26494"/>
                        <a:pt x="21688" y="25908"/>
                      </a:cubicBezTo>
                      <a:lnTo>
                        <a:pt x="21688" y="21453"/>
                      </a:lnTo>
                      <a:cubicBezTo>
                        <a:pt x="21688" y="20867"/>
                        <a:pt x="22157" y="20398"/>
                        <a:pt x="22743" y="20398"/>
                      </a:cubicBezTo>
                      <a:lnTo>
                        <a:pt x="33528" y="20398"/>
                      </a:lnTo>
                      <a:cubicBezTo>
                        <a:pt x="34114" y="20398"/>
                        <a:pt x="34583" y="20867"/>
                        <a:pt x="34583" y="21453"/>
                      </a:cubicBezTo>
                      <a:lnTo>
                        <a:pt x="34583" y="35873"/>
                      </a:lnTo>
                      <a:cubicBezTo>
                        <a:pt x="34583" y="36342"/>
                        <a:pt x="34349" y="36576"/>
                        <a:pt x="34114" y="36810"/>
                      </a:cubicBezTo>
                      <a:cubicBezTo>
                        <a:pt x="34114" y="36810"/>
                        <a:pt x="28253" y="40445"/>
                        <a:pt x="20164" y="40445"/>
                      </a:cubicBezTo>
                      <a:cubicBezTo>
                        <a:pt x="9027" y="40445"/>
                        <a:pt x="0" y="31535"/>
                        <a:pt x="0" y="20281"/>
                      </a:cubicBezTo>
                      <a:cubicBezTo>
                        <a:pt x="117" y="9027"/>
                        <a:pt x="9144" y="0"/>
                        <a:pt x="20281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17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ko-KR" altLang="en-US" sz="1383"/>
                </a:p>
              </p:txBody>
            </p:sp>
            <p:sp>
              <p:nvSpPr>
                <p:cNvPr id="29" name="자유형: 도형 28">
                  <a:extLst>
                    <a:ext uri="{FF2B5EF4-FFF2-40B4-BE49-F238E27FC236}">
                      <a16:creationId xmlns:a16="http://schemas.microsoft.com/office/drawing/2014/main" id="{7A320FD9-5F65-AE83-782E-897F21DCCA61}"/>
                    </a:ext>
                  </a:extLst>
                </p:cNvPr>
                <p:cNvSpPr/>
                <p:nvPr/>
              </p:nvSpPr>
              <p:spPr>
                <a:xfrm>
                  <a:off x="1292586" y="551453"/>
                  <a:ext cx="29424" cy="39389"/>
                </a:xfrm>
                <a:custGeom>
                  <a:avLst/>
                  <a:gdLst>
                    <a:gd name="connsiteX0" fmla="*/ 0 w 29424"/>
                    <a:gd name="connsiteY0" fmla="*/ 1055 h 39389"/>
                    <a:gd name="connsiteX1" fmla="*/ 1055 w 29424"/>
                    <a:gd name="connsiteY1" fmla="*/ 0 h 39389"/>
                    <a:gd name="connsiteX2" fmla="*/ 17116 w 29424"/>
                    <a:gd name="connsiteY2" fmla="*/ 0 h 39389"/>
                    <a:gd name="connsiteX3" fmla="*/ 29425 w 29424"/>
                    <a:gd name="connsiteY3" fmla="*/ 12075 h 39389"/>
                    <a:gd name="connsiteX4" fmla="*/ 21101 w 29424"/>
                    <a:gd name="connsiteY4" fmla="*/ 23446 h 39389"/>
                    <a:gd name="connsiteX5" fmla="*/ 28839 w 29424"/>
                    <a:gd name="connsiteY5" fmla="*/ 37748 h 39389"/>
                    <a:gd name="connsiteX6" fmla="*/ 27901 w 29424"/>
                    <a:gd name="connsiteY6" fmla="*/ 39390 h 39389"/>
                    <a:gd name="connsiteX7" fmla="*/ 22039 w 29424"/>
                    <a:gd name="connsiteY7" fmla="*/ 39390 h 39389"/>
                    <a:gd name="connsiteX8" fmla="*/ 21101 w 29424"/>
                    <a:gd name="connsiteY8" fmla="*/ 38921 h 39389"/>
                    <a:gd name="connsiteX9" fmla="*/ 13599 w 29424"/>
                    <a:gd name="connsiteY9" fmla="*/ 24032 h 39389"/>
                    <a:gd name="connsiteX10" fmla="*/ 7386 w 29424"/>
                    <a:gd name="connsiteY10" fmla="*/ 24032 h 39389"/>
                    <a:gd name="connsiteX11" fmla="*/ 7386 w 29424"/>
                    <a:gd name="connsiteY11" fmla="*/ 38334 h 39389"/>
                    <a:gd name="connsiteX12" fmla="*/ 6330 w 29424"/>
                    <a:gd name="connsiteY12" fmla="*/ 39390 h 39389"/>
                    <a:gd name="connsiteX13" fmla="*/ 1172 w 29424"/>
                    <a:gd name="connsiteY13" fmla="*/ 39390 h 39389"/>
                    <a:gd name="connsiteX14" fmla="*/ 117 w 29424"/>
                    <a:gd name="connsiteY14" fmla="*/ 38334 h 39389"/>
                    <a:gd name="connsiteX15" fmla="*/ 117 w 29424"/>
                    <a:gd name="connsiteY15" fmla="*/ 1055 h 39389"/>
                    <a:gd name="connsiteX16" fmla="*/ 16529 w 29424"/>
                    <a:gd name="connsiteY16" fmla="*/ 17936 h 39389"/>
                    <a:gd name="connsiteX17" fmla="*/ 22157 w 29424"/>
                    <a:gd name="connsiteY17" fmla="*/ 12192 h 39389"/>
                    <a:gd name="connsiteX18" fmla="*/ 16529 w 29424"/>
                    <a:gd name="connsiteY18" fmla="*/ 6682 h 39389"/>
                    <a:gd name="connsiteX19" fmla="*/ 7386 w 29424"/>
                    <a:gd name="connsiteY19" fmla="*/ 6682 h 39389"/>
                    <a:gd name="connsiteX20" fmla="*/ 7386 w 29424"/>
                    <a:gd name="connsiteY20" fmla="*/ 17936 h 39389"/>
                    <a:gd name="connsiteX21" fmla="*/ 16529 w 29424"/>
                    <a:gd name="connsiteY21" fmla="*/ 17936 h 393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29424" h="39389">
                      <a:moveTo>
                        <a:pt x="0" y="1055"/>
                      </a:moveTo>
                      <a:cubicBezTo>
                        <a:pt x="0" y="469"/>
                        <a:pt x="469" y="0"/>
                        <a:pt x="1055" y="0"/>
                      </a:cubicBezTo>
                      <a:lnTo>
                        <a:pt x="17116" y="0"/>
                      </a:lnTo>
                      <a:cubicBezTo>
                        <a:pt x="23915" y="0"/>
                        <a:pt x="29425" y="5393"/>
                        <a:pt x="29425" y="12075"/>
                      </a:cubicBezTo>
                      <a:cubicBezTo>
                        <a:pt x="29425" y="17233"/>
                        <a:pt x="26025" y="21453"/>
                        <a:pt x="21101" y="23446"/>
                      </a:cubicBezTo>
                      <a:lnTo>
                        <a:pt x="28839" y="37748"/>
                      </a:lnTo>
                      <a:cubicBezTo>
                        <a:pt x="29190" y="38452"/>
                        <a:pt x="28839" y="39390"/>
                        <a:pt x="27901" y="39390"/>
                      </a:cubicBezTo>
                      <a:lnTo>
                        <a:pt x="22039" y="39390"/>
                      </a:lnTo>
                      <a:cubicBezTo>
                        <a:pt x="21570" y="39390"/>
                        <a:pt x="21219" y="39155"/>
                        <a:pt x="21101" y="38921"/>
                      </a:cubicBezTo>
                      <a:lnTo>
                        <a:pt x="13599" y="24032"/>
                      </a:lnTo>
                      <a:lnTo>
                        <a:pt x="7386" y="24032"/>
                      </a:lnTo>
                      <a:lnTo>
                        <a:pt x="7386" y="38334"/>
                      </a:lnTo>
                      <a:cubicBezTo>
                        <a:pt x="7386" y="38921"/>
                        <a:pt x="6917" y="39390"/>
                        <a:pt x="6330" y="39390"/>
                      </a:cubicBezTo>
                      <a:lnTo>
                        <a:pt x="1172" y="39390"/>
                      </a:lnTo>
                      <a:cubicBezTo>
                        <a:pt x="586" y="39390"/>
                        <a:pt x="117" y="38921"/>
                        <a:pt x="117" y="38334"/>
                      </a:cubicBezTo>
                      <a:lnTo>
                        <a:pt x="117" y="1055"/>
                      </a:lnTo>
                      <a:close/>
                      <a:moveTo>
                        <a:pt x="16529" y="17936"/>
                      </a:moveTo>
                      <a:cubicBezTo>
                        <a:pt x="19460" y="17936"/>
                        <a:pt x="22157" y="15357"/>
                        <a:pt x="22157" y="12192"/>
                      </a:cubicBezTo>
                      <a:cubicBezTo>
                        <a:pt x="22157" y="9261"/>
                        <a:pt x="19578" y="6682"/>
                        <a:pt x="16529" y="6682"/>
                      </a:cubicBezTo>
                      <a:lnTo>
                        <a:pt x="7386" y="6682"/>
                      </a:lnTo>
                      <a:lnTo>
                        <a:pt x="7386" y="17936"/>
                      </a:lnTo>
                      <a:lnTo>
                        <a:pt x="16529" y="1793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17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ko-KR" altLang="en-US" sz="1383"/>
                </a:p>
              </p:txBody>
            </p:sp>
            <p:sp>
              <p:nvSpPr>
                <p:cNvPr id="30" name="자유형: 도형 29">
                  <a:extLst>
                    <a:ext uri="{FF2B5EF4-FFF2-40B4-BE49-F238E27FC236}">
                      <a16:creationId xmlns:a16="http://schemas.microsoft.com/office/drawing/2014/main" id="{085DDD9F-AF7B-55E5-5B8E-9C8532A5A1A3}"/>
                    </a:ext>
                  </a:extLst>
                </p:cNvPr>
                <p:cNvSpPr/>
                <p:nvPr/>
              </p:nvSpPr>
              <p:spPr>
                <a:xfrm>
                  <a:off x="1327286" y="550867"/>
                  <a:ext cx="40444" cy="40444"/>
                </a:xfrm>
                <a:custGeom>
                  <a:avLst/>
                  <a:gdLst>
                    <a:gd name="connsiteX0" fmla="*/ 20164 w 40444"/>
                    <a:gd name="connsiteY0" fmla="*/ 0 h 40444"/>
                    <a:gd name="connsiteX1" fmla="*/ 40445 w 40444"/>
                    <a:gd name="connsiteY1" fmla="*/ 20281 h 40444"/>
                    <a:gd name="connsiteX2" fmla="*/ 20164 w 40444"/>
                    <a:gd name="connsiteY2" fmla="*/ 40445 h 40444"/>
                    <a:gd name="connsiteX3" fmla="*/ 0 w 40444"/>
                    <a:gd name="connsiteY3" fmla="*/ 20281 h 40444"/>
                    <a:gd name="connsiteX4" fmla="*/ 20164 w 40444"/>
                    <a:gd name="connsiteY4" fmla="*/ 0 h 40444"/>
                    <a:gd name="connsiteX5" fmla="*/ 20164 w 40444"/>
                    <a:gd name="connsiteY5" fmla="*/ 33176 h 40444"/>
                    <a:gd name="connsiteX6" fmla="*/ 33059 w 40444"/>
                    <a:gd name="connsiteY6" fmla="*/ 20281 h 40444"/>
                    <a:gd name="connsiteX7" fmla="*/ 20164 w 40444"/>
                    <a:gd name="connsiteY7" fmla="*/ 7268 h 40444"/>
                    <a:gd name="connsiteX8" fmla="*/ 7268 w 40444"/>
                    <a:gd name="connsiteY8" fmla="*/ 20281 h 40444"/>
                    <a:gd name="connsiteX9" fmla="*/ 20164 w 40444"/>
                    <a:gd name="connsiteY9" fmla="*/ 33176 h 40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444" h="40444">
                      <a:moveTo>
                        <a:pt x="20164" y="0"/>
                      </a:moveTo>
                      <a:cubicBezTo>
                        <a:pt x="31418" y="0"/>
                        <a:pt x="40445" y="9027"/>
                        <a:pt x="40445" y="20281"/>
                      </a:cubicBezTo>
                      <a:cubicBezTo>
                        <a:pt x="40445" y="31535"/>
                        <a:pt x="31418" y="40445"/>
                        <a:pt x="20164" y="40445"/>
                      </a:cubicBezTo>
                      <a:cubicBezTo>
                        <a:pt x="8910" y="40445"/>
                        <a:pt x="0" y="31535"/>
                        <a:pt x="0" y="20281"/>
                      </a:cubicBezTo>
                      <a:cubicBezTo>
                        <a:pt x="0" y="9027"/>
                        <a:pt x="8910" y="0"/>
                        <a:pt x="20164" y="0"/>
                      </a:cubicBezTo>
                      <a:close/>
                      <a:moveTo>
                        <a:pt x="20164" y="33176"/>
                      </a:moveTo>
                      <a:cubicBezTo>
                        <a:pt x="27315" y="33176"/>
                        <a:pt x="33059" y="27432"/>
                        <a:pt x="33059" y="20281"/>
                      </a:cubicBezTo>
                      <a:cubicBezTo>
                        <a:pt x="33059" y="13130"/>
                        <a:pt x="27198" y="7268"/>
                        <a:pt x="20164" y="7268"/>
                      </a:cubicBezTo>
                      <a:cubicBezTo>
                        <a:pt x="13013" y="7268"/>
                        <a:pt x="7268" y="13130"/>
                        <a:pt x="7268" y="20281"/>
                      </a:cubicBezTo>
                      <a:cubicBezTo>
                        <a:pt x="7268" y="27432"/>
                        <a:pt x="13013" y="33176"/>
                        <a:pt x="20164" y="3317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17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ko-KR" altLang="en-US" sz="1383"/>
                </a:p>
              </p:txBody>
            </p:sp>
            <p:sp>
              <p:nvSpPr>
                <p:cNvPr id="31" name="자유형: 도형 30">
                  <a:extLst>
                    <a:ext uri="{FF2B5EF4-FFF2-40B4-BE49-F238E27FC236}">
                      <a16:creationId xmlns:a16="http://schemas.microsoft.com/office/drawing/2014/main" id="{53436493-8997-EF8E-ED82-34210242522C}"/>
                    </a:ext>
                  </a:extLst>
                </p:cNvPr>
                <p:cNvSpPr/>
                <p:nvPr/>
              </p:nvSpPr>
              <p:spPr>
                <a:xfrm>
                  <a:off x="1374530" y="551336"/>
                  <a:ext cx="31417" cy="39975"/>
                </a:xfrm>
                <a:custGeom>
                  <a:avLst/>
                  <a:gdLst>
                    <a:gd name="connsiteX0" fmla="*/ 0 w 31417"/>
                    <a:gd name="connsiteY0" fmla="*/ 1172 h 39975"/>
                    <a:gd name="connsiteX1" fmla="*/ 1055 w 31417"/>
                    <a:gd name="connsiteY1" fmla="*/ 117 h 39975"/>
                    <a:gd name="connsiteX2" fmla="*/ 6448 w 31417"/>
                    <a:gd name="connsiteY2" fmla="*/ 117 h 39975"/>
                    <a:gd name="connsiteX3" fmla="*/ 7503 w 31417"/>
                    <a:gd name="connsiteY3" fmla="*/ 1172 h 39975"/>
                    <a:gd name="connsiteX4" fmla="*/ 7503 w 31417"/>
                    <a:gd name="connsiteY4" fmla="*/ 24150 h 39975"/>
                    <a:gd name="connsiteX5" fmla="*/ 15709 w 31417"/>
                    <a:gd name="connsiteY5" fmla="*/ 32707 h 39975"/>
                    <a:gd name="connsiteX6" fmla="*/ 23915 w 31417"/>
                    <a:gd name="connsiteY6" fmla="*/ 24150 h 39975"/>
                    <a:gd name="connsiteX7" fmla="*/ 23915 w 31417"/>
                    <a:gd name="connsiteY7" fmla="*/ 1055 h 39975"/>
                    <a:gd name="connsiteX8" fmla="*/ 24970 w 31417"/>
                    <a:gd name="connsiteY8" fmla="*/ 0 h 39975"/>
                    <a:gd name="connsiteX9" fmla="*/ 30363 w 31417"/>
                    <a:gd name="connsiteY9" fmla="*/ 0 h 39975"/>
                    <a:gd name="connsiteX10" fmla="*/ 31418 w 31417"/>
                    <a:gd name="connsiteY10" fmla="*/ 1055 h 39975"/>
                    <a:gd name="connsiteX11" fmla="*/ 31418 w 31417"/>
                    <a:gd name="connsiteY11" fmla="*/ 24501 h 39975"/>
                    <a:gd name="connsiteX12" fmla="*/ 15709 w 31417"/>
                    <a:gd name="connsiteY12" fmla="*/ 39976 h 39975"/>
                    <a:gd name="connsiteX13" fmla="*/ 117 w 31417"/>
                    <a:gd name="connsiteY13" fmla="*/ 24501 h 39975"/>
                    <a:gd name="connsiteX14" fmla="*/ 117 w 31417"/>
                    <a:gd name="connsiteY14" fmla="*/ 1172 h 3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31417" h="39975">
                      <a:moveTo>
                        <a:pt x="0" y="1172"/>
                      </a:moveTo>
                      <a:cubicBezTo>
                        <a:pt x="0" y="586"/>
                        <a:pt x="469" y="117"/>
                        <a:pt x="1055" y="117"/>
                      </a:cubicBezTo>
                      <a:lnTo>
                        <a:pt x="6448" y="117"/>
                      </a:lnTo>
                      <a:cubicBezTo>
                        <a:pt x="7034" y="117"/>
                        <a:pt x="7503" y="586"/>
                        <a:pt x="7503" y="1172"/>
                      </a:cubicBezTo>
                      <a:lnTo>
                        <a:pt x="7503" y="24150"/>
                      </a:lnTo>
                      <a:cubicBezTo>
                        <a:pt x="7503" y="28956"/>
                        <a:pt x="10785" y="32707"/>
                        <a:pt x="15709" y="32707"/>
                      </a:cubicBezTo>
                      <a:cubicBezTo>
                        <a:pt x="20633" y="32707"/>
                        <a:pt x="23915" y="28956"/>
                        <a:pt x="23915" y="24150"/>
                      </a:cubicBezTo>
                      <a:lnTo>
                        <a:pt x="23915" y="1055"/>
                      </a:lnTo>
                      <a:cubicBezTo>
                        <a:pt x="23915" y="469"/>
                        <a:pt x="24384" y="0"/>
                        <a:pt x="24970" y="0"/>
                      </a:cubicBezTo>
                      <a:lnTo>
                        <a:pt x="30363" y="0"/>
                      </a:lnTo>
                      <a:cubicBezTo>
                        <a:pt x="30949" y="0"/>
                        <a:pt x="31418" y="469"/>
                        <a:pt x="31418" y="1055"/>
                      </a:cubicBezTo>
                      <a:lnTo>
                        <a:pt x="31418" y="24501"/>
                      </a:lnTo>
                      <a:cubicBezTo>
                        <a:pt x="31418" y="33059"/>
                        <a:pt x="24618" y="39976"/>
                        <a:pt x="15709" y="39976"/>
                      </a:cubicBezTo>
                      <a:cubicBezTo>
                        <a:pt x="6917" y="39976"/>
                        <a:pt x="117" y="33059"/>
                        <a:pt x="117" y="24501"/>
                      </a:cubicBezTo>
                      <a:lnTo>
                        <a:pt x="117" y="1172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17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ko-KR" altLang="en-US" sz="1383"/>
                </a:p>
              </p:txBody>
            </p:sp>
            <p:sp>
              <p:nvSpPr>
                <p:cNvPr id="32" name="자유형: 도형 31">
                  <a:extLst>
                    <a:ext uri="{FF2B5EF4-FFF2-40B4-BE49-F238E27FC236}">
                      <a16:creationId xmlns:a16="http://schemas.microsoft.com/office/drawing/2014/main" id="{DCE2C58E-142B-DC9F-3AF1-1198C77D95A9}"/>
                    </a:ext>
                  </a:extLst>
                </p:cNvPr>
                <p:cNvSpPr/>
                <p:nvPr/>
              </p:nvSpPr>
              <p:spPr>
                <a:xfrm>
                  <a:off x="1415561" y="551453"/>
                  <a:ext cx="26963" cy="39389"/>
                </a:xfrm>
                <a:custGeom>
                  <a:avLst/>
                  <a:gdLst>
                    <a:gd name="connsiteX0" fmla="*/ 0 w 26963"/>
                    <a:gd name="connsiteY0" fmla="*/ 1055 h 39389"/>
                    <a:gd name="connsiteX1" fmla="*/ 1055 w 26963"/>
                    <a:gd name="connsiteY1" fmla="*/ 0 h 39389"/>
                    <a:gd name="connsiteX2" fmla="*/ 14302 w 26963"/>
                    <a:gd name="connsiteY2" fmla="*/ 0 h 39389"/>
                    <a:gd name="connsiteX3" fmla="*/ 26963 w 26963"/>
                    <a:gd name="connsiteY3" fmla="*/ 12426 h 39389"/>
                    <a:gd name="connsiteX4" fmla="*/ 14419 w 26963"/>
                    <a:gd name="connsiteY4" fmla="*/ 25087 h 39389"/>
                    <a:gd name="connsiteX5" fmla="*/ 7386 w 26963"/>
                    <a:gd name="connsiteY5" fmla="*/ 25087 h 39389"/>
                    <a:gd name="connsiteX6" fmla="*/ 7386 w 26963"/>
                    <a:gd name="connsiteY6" fmla="*/ 38334 h 39389"/>
                    <a:gd name="connsiteX7" fmla="*/ 6330 w 26963"/>
                    <a:gd name="connsiteY7" fmla="*/ 39390 h 39389"/>
                    <a:gd name="connsiteX8" fmla="*/ 1172 w 26963"/>
                    <a:gd name="connsiteY8" fmla="*/ 39390 h 39389"/>
                    <a:gd name="connsiteX9" fmla="*/ 117 w 26963"/>
                    <a:gd name="connsiteY9" fmla="*/ 38334 h 39389"/>
                    <a:gd name="connsiteX10" fmla="*/ 117 w 26963"/>
                    <a:gd name="connsiteY10" fmla="*/ 1055 h 39389"/>
                    <a:gd name="connsiteX11" fmla="*/ 13833 w 26963"/>
                    <a:gd name="connsiteY11" fmla="*/ 18171 h 39389"/>
                    <a:gd name="connsiteX12" fmla="*/ 19578 w 26963"/>
                    <a:gd name="connsiteY12" fmla="*/ 12309 h 39389"/>
                    <a:gd name="connsiteX13" fmla="*/ 13833 w 26963"/>
                    <a:gd name="connsiteY13" fmla="*/ 6799 h 39389"/>
                    <a:gd name="connsiteX14" fmla="*/ 7268 w 26963"/>
                    <a:gd name="connsiteY14" fmla="*/ 6799 h 39389"/>
                    <a:gd name="connsiteX15" fmla="*/ 7268 w 26963"/>
                    <a:gd name="connsiteY15" fmla="*/ 18171 h 39389"/>
                    <a:gd name="connsiteX16" fmla="*/ 13833 w 26963"/>
                    <a:gd name="connsiteY16" fmla="*/ 18171 h 393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26963" h="39389">
                      <a:moveTo>
                        <a:pt x="0" y="1055"/>
                      </a:moveTo>
                      <a:cubicBezTo>
                        <a:pt x="0" y="469"/>
                        <a:pt x="469" y="0"/>
                        <a:pt x="1055" y="0"/>
                      </a:cubicBezTo>
                      <a:lnTo>
                        <a:pt x="14302" y="0"/>
                      </a:lnTo>
                      <a:cubicBezTo>
                        <a:pt x="21219" y="0"/>
                        <a:pt x="26963" y="5627"/>
                        <a:pt x="26963" y="12426"/>
                      </a:cubicBezTo>
                      <a:cubicBezTo>
                        <a:pt x="26963" y="19460"/>
                        <a:pt x="21336" y="25087"/>
                        <a:pt x="14419" y="25087"/>
                      </a:cubicBezTo>
                      <a:lnTo>
                        <a:pt x="7386" y="25087"/>
                      </a:lnTo>
                      <a:lnTo>
                        <a:pt x="7386" y="38334"/>
                      </a:lnTo>
                      <a:cubicBezTo>
                        <a:pt x="7386" y="38921"/>
                        <a:pt x="6917" y="39390"/>
                        <a:pt x="6330" y="39390"/>
                      </a:cubicBezTo>
                      <a:lnTo>
                        <a:pt x="1172" y="39390"/>
                      </a:lnTo>
                      <a:cubicBezTo>
                        <a:pt x="586" y="39390"/>
                        <a:pt x="117" y="38921"/>
                        <a:pt x="117" y="38334"/>
                      </a:cubicBezTo>
                      <a:lnTo>
                        <a:pt x="117" y="1055"/>
                      </a:lnTo>
                      <a:close/>
                      <a:moveTo>
                        <a:pt x="13833" y="18171"/>
                      </a:moveTo>
                      <a:cubicBezTo>
                        <a:pt x="16998" y="18171"/>
                        <a:pt x="19578" y="15592"/>
                        <a:pt x="19578" y="12309"/>
                      </a:cubicBezTo>
                      <a:cubicBezTo>
                        <a:pt x="19578" y="9261"/>
                        <a:pt x="16881" y="6799"/>
                        <a:pt x="13833" y="6799"/>
                      </a:cubicBezTo>
                      <a:lnTo>
                        <a:pt x="7268" y="6799"/>
                      </a:lnTo>
                      <a:lnTo>
                        <a:pt x="7268" y="18171"/>
                      </a:lnTo>
                      <a:lnTo>
                        <a:pt x="13833" y="1817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17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ko-KR" altLang="en-US" sz="1383"/>
                </a:p>
              </p:txBody>
            </p:sp>
            <p:sp>
              <p:nvSpPr>
                <p:cNvPr id="33" name="자유형: 도형 32">
                  <a:extLst>
                    <a:ext uri="{FF2B5EF4-FFF2-40B4-BE49-F238E27FC236}">
                      <a16:creationId xmlns:a16="http://schemas.microsoft.com/office/drawing/2014/main" id="{5851D4BF-7292-D003-55E8-094BD53FAFCD}"/>
                    </a:ext>
                  </a:extLst>
                </p:cNvPr>
                <p:cNvSpPr/>
                <p:nvPr/>
              </p:nvSpPr>
              <p:spPr>
                <a:xfrm>
                  <a:off x="1053787" y="618978"/>
                  <a:ext cx="24970" cy="39155"/>
                </a:xfrm>
                <a:custGeom>
                  <a:avLst/>
                  <a:gdLst>
                    <a:gd name="connsiteX0" fmla="*/ 0 w 24970"/>
                    <a:gd name="connsiteY0" fmla="*/ 1055 h 39155"/>
                    <a:gd name="connsiteX1" fmla="*/ 1055 w 24970"/>
                    <a:gd name="connsiteY1" fmla="*/ 0 h 39155"/>
                    <a:gd name="connsiteX2" fmla="*/ 23915 w 24970"/>
                    <a:gd name="connsiteY2" fmla="*/ 0 h 39155"/>
                    <a:gd name="connsiteX3" fmla="*/ 24970 w 24970"/>
                    <a:gd name="connsiteY3" fmla="*/ 1055 h 39155"/>
                    <a:gd name="connsiteX4" fmla="*/ 24970 w 24970"/>
                    <a:gd name="connsiteY4" fmla="*/ 5627 h 39155"/>
                    <a:gd name="connsiteX5" fmla="*/ 23915 w 24970"/>
                    <a:gd name="connsiteY5" fmla="*/ 6682 h 39155"/>
                    <a:gd name="connsiteX6" fmla="*/ 7268 w 24970"/>
                    <a:gd name="connsiteY6" fmla="*/ 6682 h 39155"/>
                    <a:gd name="connsiteX7" fmla="*/ 7268 w 24970"/>
                    <a:gd name="connsiteY7" fmla="*/ 17233 h 39155"/>
                    <a:gd name="connsiteX8" fmla="*/ 21219 w 24970"/>
                    <a:gd name="connsiteY8" fmla="*/ 17233 h 39155"/>
                    <a:gd name="connsiteX9" fmla="*/ 22274 w 24970"/>
                    <a:gd name="connsiteY9" fmla="*/ 18288 h 39155"/>
                    <a:gd name="connsiteX10" fmla="*/ 22274 w 24970"/>
                    <a:gd name="connsiteY10" fmla="*/ 22860 h 39155"/>
                    <a:gd name="connsiteX11" fmla="*/ 21219 w 24970"/>
                    <a:gd name="connsiteY11" fmla="*/ 23915 h 39155"/>
                    <a:gd name="connsiteX12" fmla="*/ 7268 w 24970"/>
                    <a:gd name="connsiteY12" fmla="*/ 23915 h 39155"/>
                    <a:gd name="connsiteX13" fmla="*/ 7268 w 24970"/>
                    <a:gd name="connsiteY13" fmla="*/ 38100 h 39155"/>
                    <a:gd name="connsiteX14" fmla="*/ 6213 w 24970"/>
                    <a:gd name="connsiteY14" fmla="*/ 39155 h 39155"/>
                    <a:gd name="connsiteX15" fmla="*/ 1055 w 24970"/>
                    <a:gd name="connsiteY15" fmla="*/ 39155 h 39155"/>
                    <a:gd name="connsiteX16" fmla="*/ 0 w 24970"/>
                    <a:gd name="connsiteY16" fmla="*/ 38100 h 39155"/>
                    <a:gd name="connsiteX17" fmla="*/ 0 w 24970"/>
                    <a:gd name="connsiteY17" fmla="*/ 1055 h 39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4970" h="39155">
                      <a:moveTo>
                        <a:pt x="0" y="1055"/>
                      </a:moveTo>
                      <a:cubicBezTo>
                        <a:pt x="0" y="469"/>
                        <a:pt x="469" y="0"/>
                        <a:pt x="1055" y="0"/>
                      </a:cubicBezTo>
                      <a:lnTo>
                        <a:pt x="23915" y="0"/>
                      </a:lnTo>
                      <a:cubicBezTo>
                        <a:pt x="24501" y="0"/>
                        <a:pt x="24970" y="469"/>
                        <a:pt x="24970" y="1055"/>
                      </a:cubicBezTo>
                      <a:lnTo>
                        <a:pt x="24970" y="5627"/>
                      </a:lnTo>
                      <a:cubicBezTo>
                        <a:pt x="24970" y="6213"/>
                        <a:pt x="24501" y="6682"/>
                        <a:pt x="23915" y="6682"/>
                      </a:cubicBezTo>
                      <a:lnTo>
                        <a:pt x="7268" y="6682"/>
                      </a:lnTo>
                      <a:lnTo>
                        <a:pt x="7268" y="17233"/>
                      </a:lnTo>
                      <a:lnTo>
                        <a:pt x="21219" y="17233"/>
                      </a:lnTo>
                      <a:cubicBezTo>
                        <a:pt x="21805" y="17233"/>
                        <a:pt x="22274" y="17702"/>
                        <a:pt x="22274" y="18288"/>
                      </a:cubicBezTo>
                      <a:lnTo>
                        <a:pt x="22274" y="22860"/>
                      </a:lnTo>
                      <a:cubicBezTo>
                        <a:pt x="22274" y="23446"/>
                        <a:pt x="21805" y="23915"/>
                        <a:pt x="21219" y="23915"/>
                      </a:cubicBezTo>
                      <a:lnTo>
                        <a:pt x="7268" y="23915"/>
                      </a:lnTo>
                      <a:lnTo>
                        <a:pt x="7268" y="38100"/>
                      </a:lnTo>
                      <a:cubicBezTo>
                        <a:pt x="7268" y="38686"/>
                        <a:pt x="6799" y="39155"/>
                        <a:pt x="6213" y="39155"/>
                      </a:cubicBezTo>
                      <a:lnTo>
                        <a:pt x="1055" y="39155"/>
                      </a:lnTo>
                      <a:cubicBezTo>
                        <a:pt x="469" y="39155"/>
                        <a:pt x="0" y="38686"/>
                        <a:pt x="0" y="38100"/>
                      </a:cubicBezTo>
                      <a:lnTo>
                        <a:pt x="0" y="105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17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ko-KR" altLang="en-US" sz="1383"/>
                </a:p>
              </p:txBody>
            </p:sp>
            <p:sp>
              <p:nvSpPr>
                <p:cNvPr id="34" name="자유형: 도형 33">
                  <a:extLst>
                    <a:ext uri="{FF2B5EF4-FFF2-40B4-BE49-F238E27FC236}">
                      <a16:creationId xmlns:a16="http://schemas.microsoft.com/office/drawing/2014/main" id="{88B79157-5C15-EB97-C8CC-E4C5DAED1B27}"/>
                    </a:ext>
                  </a:extLst>
                </p:cNvPr>
                <p:cNvSpPr/>
                <p:nvPr/>
              </p:nvSpPr>
              <p:spPr>
                <a:xfrm>
                  <a:off x="1082743" y="618392"/>
                  <a:ext cx="40444" cy="40444"/>
                </a:xfrm>
                <a:custGeom>
                  <a:avLst/>
                  <a:gdLst>
                    <a:gd name="connsiteX0" fmla="*/ 20164 w 40444"/>
                    <a:gd name="connsiteY0" fmla="*/ 0 h 40444"/>
                    <a:gd name="connsiteX1" fmla="*/ 40445 w 40444"/>
                    <a:gd name="connsiteY1" fmla="*/ 20281 h 40444"/>
                    <a:gd name="connsiteX2" fmla="*/ 20164 w 40444"/>
                    <a:gd name="connsiteY2" fmla="*/ 40445 h 40444"/>
                    <a:gd name="connsiteX3" fmla="*/ 0 w 40444"/>
                    <a:gd name="connsiteY3" fmla="*/ 20281 h 40444"/>
                    <a:gd name="connsiteX4" fmla="*/ 20164 w 40444"/>
                    <a:gd name="connsiteY4" fmla="*/ 0 h 40444"/>
                    <a:gd name="connsiteX5" fmla="*/ 20164 w 40444"/>
                    <a:gd name="connsiteY5" fmla="*/ 33176 h 40444"/>
                    <a:gd name="connsiteX6" fmla="*/ 33059 w 40444"/>
                    <a:gd name="connsiteY6" fmla="*/ 20281 h 40444"/>
                    <a:gd name="connsiteX7" fmla="*/ 20164 w 40444"/>
                    <a:gd name="connsiteY7" fmla="*/ 7268 h 40444"/>
                    <a:gd name="connsiteX8" fmla="*/ 7268 w 40444"/>
                    <a:gd name="connsiteY8" fmla="*/ 20281 h 40444"/>
                    <a:gd name="connsiteX9" fmla="*/ 20164 w 40444"/>
                    <a:gd name="connsiteY9" fmla="*/ 33176 h 40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444" h="40444">
                      <a:moveTo>
                        <a:pt x="20164" y="0"/>
                      </a:moveTo>
                      <a:cubicBezTo>
                        <a:pt x="31418" y="0"/>
                        <a:pt x="40445" y="9027"/>
                        <a:pt x="40445" y="20281"/>
                      </a:cubicBezTo>
                      <a:cubicBezTo>
                        <a:pt x="40445" y="31535"/>
                        <a:pt x="31418" y="40445"/>
                        <a:pt x="20164" y="40445"/>
                      </a:cubicBezTo>
                      <a:cubicBezTo>
                        <a:pt x="8910" y="40445"/>
                        <a:pt x="0" y="31535"/>
                        <a:pt x="0" y="20281"/>
                      </a:cubicBezTo>
                      <a:cubicBezTo>
                        <a:pt x="0" y="9027"/>
                        <a:pt x="8910" y="0"/>
                        <a:pt x="20164" y="0"/>
                      </a:cubicBezTo>
                      <a:close/>
                      <a:moveTo>
                        <a:pt x="20164" y="33176"/>
                      </a:moveTo>
                      <a:cubicBezTo>
                        <a:pt x="27315" y="33176"/>
                        <a:pt x="33059" y="27432"/>
                        <a:pt x="33059" y="20281"/>
                      </a:cubicBezTo>
                      <a:cubicBezTo>
                        <a:pt x="33059" y="13247"/>
                        <a:pt x="27198" y="7268"/>
                        <a:pt x="20164" y="7268"/>
                      </a:cubicBezTo>
                      <a:cubicBezTo>
                        <a:pt x="13013" y="7268"/>
                        <a:pt x="7268" y="13130"/>
                        <a:pt x="7268" y="20281"/>
                      </a:cubicBezTo>
                      <a:cubicBezTo>
                        <a:pt x="7268" y="27432"/>
                        <a:pt x="13130" y="33176"/>
                        <a:pt x="20164" y="3317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17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ko-KR" altLang="en-US" sz="1383"/>
                </a:p>
              </p:txBody>
            </p:sp>
            <p:sp>
              <p:nvSpPr>
                <p:cNvPr id="35" name="자유형: 도형 34">
                  <a:extLst>
                    <a:ext uri="{FF2B5EF4-FFF2-40B4-BE49-F238E27FC236}">
                      <a16:creationId xmlns:a16="http://schemas.microsoft.com/office/drawing/2014/main" id="{DDB582C9-7F42-8D96-314B-3CB2B233A021}"/>
                    </a:ext>
                  </a:extLst>
                </p:cNvPr>
                <p:cNvSpPr/>
                <p:nvPr/>
              </p:nvSpPr>
              <p:spPr>
                <a:xfrm>
                  <a:off x="1130573" y="618978"/>
                  <a:ext cx="29424" cy="39389"/>
                </a:xfrm>
                <a:custGeom>
                  <a:avLst/>
                  <a:gdLst>
                    <a:gd name="connsiteX0" fmla="*/ 0 w 29424"/>
                    <a:gd name="connsiteY0" fmla="*/ 1055 h 39389"/>
                    <a:gd name="connsiteX1" fmla="*/ 1055 w 29424"/>
                    <a:gd name="connsiteY1" fmla="*/ 0 h 39389"/>
                    <a:gd name="connsiteX2" fmla="*/ 17116 w 29424"/>
                    <a:gd name="connsiteY2" fmla="*/ 0 h 39389"/>
                    <a:gd name="connsiteX3" fmla="*/ 29425 w 29424"/>
                    <a:gd name="connsiteY3" fmla="*/ 12075 h 39389"/>
                    <a:gd name="connsiteX4" fmla="*/ 21101 w 29424"/>
                    <a:gd name="connsiteY4" fmla="*/ 23446 h 39389"/>
                    <a:gd name="connsiteX5" fmla="*/ 28839 w 29424"/>
                    <a:gd name="connsiteY5" fmla="*/ 37748 h 39389"/>
                    <a:gd name="connsiteX6" fmla="*/ 27901 w 29424"/>
                    <a:gd name="connsiteY6" fmla="*/ 39390 h 39389"/>
                    <a:gd name="connsiteX7" fmla="*/ 22039 w 29424"/>
                    <a:gd name="connsiteY7" fmla="*/ 39390 h 39389"/>
                    <a:gd name="connsiteX8" fmla="*/ 21101 w 29424"/>
                    <a:gd name="connsiteY8" fmla="*/ 38921 h 39389"/>
                    <a:gd name="connsiteX9" fmla="*/ 13599 w 29424"/>
                    <a:gd name="connsiteY9" fmla="*/ 24032 h 39389"/>
                    <a:gd name="connsiteX10" fmla="*/ 7386 w 29424"/>
                    <a:gd name="connsiteY10" fmla="*/ 24032 h 39389"/>
                    <a:gd name="connsiteX11" fmla="*/ 7386 w 29424"/>
                    <a:gd name="connsiteY11" fmla="*/ 38334 h 39389"/>
                    <a:gd name="connsiteX12" fmla="*/ 6330 w 29424"/>
                    <a:gd name="connsiteY12" fmla="*/ 39390 h 39389"/>
                    <a:gd name="connsiteX13" fmla="*/ 1172 w 29424"/>
                    <a:gd name="connsiteY13" fmla="*/ 39390 h 39389"/>
                    <a:gd name="connsiteX14" fmla="*/ 117 w 29424"/>
                    <a:gd name="connsiteY14" fmla="*/ 38334 h 39389"/>
                    <a:gd name="connsiteX15" fmla="*/ 117 w 29424"/>
                    <a:gd name="connsiteY15" fmla="*/ 1055 h 39389"/>
                    <a:gd name="connsiteX16" fmla="*/ 16529 w 29424"/>
                    <a:gd name="connsiteY16" fmla="*/ 17936 h 39389"/>
                    <a:gd name="connsiteX17" fmla="*/ 22157 w 29424"/>
                    <a:gd name="connsiteY17" fmla="*/ 12192 h 39389"/>
                    <a:gd name="connsiteX18" fmla="*/ 16529 w 29424"/>
                    <a:gd name="connsiteY18" fmla="*/ 6682 h 39389"/>
                    <a:gd name="connsiteX19" fmla="*/ 7386 w 29424"/>
                    <a:gd name="connsiteY19" fmla="*/ 6682 h 39389"/>
                    <a:gd name="connsiteX20" fmla="*/ 7386 w 29424"/>
                    <a:gd name="connsiteY20" fmla="*/ 17936 h 39389"/>
                    <a:gd name="connsiteX21" fmla="*/ 16529 w 29424"/>
                    <a:gd name="connsiteY21" fmla="*/ 17936 h 393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29424" h="39389">
                      <a:moveTo>
                        <a:pt x="0" y="1055"/>
                      </a:moveTo>
                      <a:cubicBezTo>
                        <a:pt x="0" y="469"/>
                        <a:pt x="469" y="0"/>
                        <a:pt x="1055" y="0"/>
                      </a:cubicBezTo>
                      <a:lnTo>
                        <a:pt x="17116" y="0"/>
                      </a:lnTo>
                      <a:cubicBezTo>
                        <a:pt x="23915" y="0"/>
                        <a:pt x="29425" y="5393"/>
                        <a:pt x="29425" y="12075"/>
                      </a:cubicBezTo>
                      <a:cubicBezTo>
                        <a:pt x="29425" y="17233"/>
                        <a:pt x="26025" y="21453"/>
                        <a:pt x="21101" y="23446"/>
                      </a:cubicBezTo>
                      <a:lnTo>
                        <a:pt x="28839" y="37748"/>
                      </a:lnTo>
                      <a:cubicBezTo>
                        <a:pt x="29190" y="38452"/>
                        <a:pt x="28839" y="39390"/>
                        <a:pt x="27901" y="39390"/>
                      </a:cubicBezTo>
                      <a:lnTo>
                        <a:pt x="22039" y="39390"/>
                      </a:lnTo>
                      <a:cubicBezTo>
                        <a:pt x="21570" y="39390"/>
                        <a:pt x="21219" y="39155"/>
                        <a:pt x="21101" y="38921"/>
                      </a:cubicBezTo>
                      <a:lnTo>
                        <a:pt x="13599" y="24032"/>
                      </a:lnTo>
                      <a:lnTo>
                        <a:pt x="7386" y="24032"/>
                      </a:lnTo>
                      <a:lnTo>
                        <a:pt x="7386" y="38334"/>
                      </a:lnTo>
                      <a:cubicBezTo>
                        <a:pt x="7386" y="38921"/>
                        <a:pt x="6917" y="39390"/>
                        <a:pt x="6330" y="39390"/>
                      </a:cubicBezTo>
                      <a:lnTo>
                        <a:pt x="1172" y="39390"/>
                      </a:lnTo>
                      <a:cubicBezTo>
                        <a:pt x="586" y="39390"/>
                        <a:pt x="117" y="38921"/>
                        <a:pt x="117" y="38334"/>
                      </a:cubicBezTo>
                      <a:lnTo>
                        <a:pt x="117" y="1055"/>
                      </a:lnTo>
                      <a:close/>
                      <a:moveTo>
                        <a:pt x="16529" y="17936"/>
                      </a:moveTo>
                      <a:cubicBezTo>
                        <a:pt x="19460" y="17936"/>
                        <a:pt x="22157" y="15357"/>
                        <a:pt x="22157" y="12192"/>
                      </a:cubicBezTo>
                      <a:cubicBezTo>
                        <a:pt x="22157" y="9261"/>
                        <a:pt x="19578" y="6682"/>
                        <a:pt x="16529" y="6682"/>
                      </a:cubicBezTo>
                      <a:lnTo>
                        <a:pt x="7386" y="6682"/>
                      </a:lnTo>
                      <a:lnTo>
                        <a:pt x="7386" y="17936"/>
                      </a:lnTo>
                      <a:lnTo>
                        <a:pt x="16529" y="1793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17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ko-KR" altLang="en-US" sz="1383"/>
                </a:p>
              </p:txBody>
            </p:sp>
            <p:sp>
              <p:nvSpPr>
                <p:cNvPr id="36" name="자유형: 도형 35">
                  <a:extLst>
                    <a:ext uri="{FF2B5EF4-FFF2-40B4-BE49-F238E27FC236}">
                      <a16:creationId xmlns:a16="http://schemas.microsoft.com/office/drawing/2014/main" id="{D9B06184-482B-199F-8B35-3EA9718A3E66}"/>
                    </a:ext>
                  </a:extLst>
                </p:cNvPr>
                <p:cNvSpPr/>
                <p:nvPr/>
              </p:nvSpPr>
              <p:spPr>
                <a:xfrm>
                  <a:off x="1053787" y="686503"/>
                  <a:ext cx="7385" cy="39389"/>
                </a:xfrm>
                <a:custGeom>
                  <a:avLst/>
                  <a:gdLst>
                    <a:gd name="connsiteX0" fmla="*/ 0 w 7385"/>
                    <a:gd name="connsiteY0" fmla="*/ 1055 h 39389"/>
                    <a:gd name="connsiteX1" fmla="*/ 1055 w 7385"/>
                    <a:gd name="connsiteY1" fmla="*/ 0 h 39389"/>
                    <a:gd name="connsiteX2" fmla="*/ 6330 w 7385"/>
                    <a:gd name="connsiteY2" fmla="*/ 0 h 39389"/>
                    <a:gd name="connsiteX3" fmla="*/ 7386 w 7385"/>
                    <a:gd name="connsiteY3" fmla="*/ 1055 h 39389"/>
                    <a:gd name="connsiteX4" fmla="*/ 7386 w 7385"/>
                    <a:gd name="connsiteY4" fmla="*/ 38334 h 39389"/>
                    <a:gd name="connsiteX5" fmla="*/ 6330 w 7385"/>
                    <a:gd name="connsiteY5" fmla="*/ 39390 h 39389"/>
                    <a:gd name="connsiteX6" fmla="*/ 1055 w 7385"/>
                    <a:gd name="connsiteY6" fmla="*/ 39390 h 39389"/>
                    <a:gd name="connsiteX7" fmla="*/ 0 w 7385"/>
                    <a:gd name="connsiteY7" fmla="*/ 38334 h 39389"/>
                    <a:gd name="connsiteX8" fmla="*/ 0 w 7385"/>
                    <a:gd name="connsiteY8" fmla="*/ 1055 h 393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7385" h="39389">
                      <a:moveTo>
                        <a:pt x="0" y="1055"/>
                      </a:moveTo>
                      <a:cubicBezTo>
                        <a:pt x="0" y="469"/>
                        <a:pt x="469" y="0"/>
                        <a:pt x="1055" y="0"/>
                      </a:cubicBezTo>
                      <a:lnTo>
                        <a:pt x="6330" y="0"/>
                      </a:lnTo>
                      <a:cubicBezTo>
                        <a:pt x="6917" y="0"/>
                        <a:pt x="7386" y="469"/>
                        <a:pt x="7386" y="1055"/>
                      </a:cubicBezTo>
                      <a:lnTo>
                        <a:pt x="7386" y="38334"/>
                      </a:lnTo>
                      <a:cubicBezTo>
                        <a:pt x="7386" y="38921"/>
                        <a:pt x="6917" y="39390"/>
                        <a:pt x="6330" y="39390"/>
                      </a:cubicBezTo>
                      <a:lnTo>
                        <a:pt x="1055" y="39390"/>
                      </a:lnTo>
                      <a:cubicBezTo>
                        <a:pt x="469" y="39390"/>
                        <a:pt x="0" y="38921"/>
                        <a:pt x="0" y="38334"/>
                      </a:cubicBezTo>
                      <a:lnTo>
                        <a:pt x="0" y="105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17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ko-KR" altLang="en-US" sz="1383"/>
                </a:p>
              </p:txBody>
            </p:sp>
            <p:sp>
              <p:nvSpPr>
                <p:cNvPr id="37" name="자유형: 도형 36">
                  <a:extLst>
                    <a:ext uri="{FF2B5EF4-FFF2-40B4-BE49-F238E27FC236}">
                      <a16:creationId xmlns:a16="http://schemas.microsoft.com/office/drawing/2014/main" id="{91DC200C-3A09-DA63-2884-396BCC2139C4}"/>
                    </a:ext>
                  </a:extLst>
                </p:cNvPr>
                <p:cNvSpPr/>
                <p:nvPr/>
              </p:nvSpPr>
              <p:spPr>
                <a:xfrm>
                  <a:off x="1071254" y="685917"/>
                  <a:ext cx="33293" cy="40561"/>
                </a:xfrm>
                <a:custGeom>
                  <a:avLst/>
                  <a:gdLst>
                    <a:gd name="connsiteX0" fmla="*/ 117 w 33293"/>
                    <a:gd name="connsiteY0" fmla="*/ 1055 h 40561"/>
                    <a:gd name="connsiteX1" fmla="*/ 1172 w 33293"/>
                    <a:gd name="connsiteY1" fmla="*/ 0 h 40561"/>
                    <a:gd name="connsiteX2" fmla="*/ 2579 w 33293"/>
                    <a:gd name="connsiteY2" fmla="*/ 0 h 40561"/>
                    <a:gd name="connsiteX3" fmla="*/ 26025 w 33293"/>
                    <a:gd name="connsiteY3" fmla="*/ 24853 h 40561"/>
                    <a:gd name="connsiteX4" fmla="*/ 26025 w 33293"/>
                    <a:gd name="connsiteY4" fmla="*/ 24853 h 40561"/>
                    <a:gd name="connsiteX5" fmla="*/ 26025 w 33293"/>
                    <a:gd name="connsiteY5" fmla="*/ 1641 h 40561"/>
                    <a:gd name="connsiteX6" fmla="*/ 27080 w 33293"/>
                    <a:gd name="connsiteY6" fmla="*/ 586 h 40561"/>
                    <a:gd name="connsiteX7" fmla="*/ 32238 w 33293"/>
                    <a:gd name="connsiteY7" fmla="*/ 586 h 40561"/>
                    <a:gd name="connsiteX8" fmla="*/ 33294 w 33293"/>
                    <a:gd name="connsiteY8" fmla="*/ 1641 h 40561"/>
                    <a:gd name="connsiteX9" fmla="*/ 33294 w 33293"/>
                    <a:gd name="connsiteY9" fmla="*/ 39507 h 40561"/>
                    <a:gd name="connsiteX10" fmla="*/ 32238 w 33293"/>
                    <a:gd name="connsiteY10" fmla="*/ 40562 h 40561"/>
                    <a:gd name="connsiteX11" fmla="*/ 30832 w 33293"/>
                    <a:gd name="connsiteY11" fmla="*/ 40562 h 40561"/>
                    <a:gd name="connsiteX12" fmla="*/ 7268 w 33293"/>
                    <a:gd name="connsiteY12" fmla="*/ 14771 h 40561"/>
                    <a:gd name="connsiteX13" fmla="*/ 7268 w 33293"/>
                    <a:gd name="connsiteY13" fmla="*/ 14771 h 40561"/>
                    <a:gd name="connsiteX14" fmla="*/ 7268 w 33293"/>
                    <a:gd name="connsiteY14" fmla="*/ 39038 h 40561"/>
                    <a:gd name="connsiteX15" fmla="*/ 6213 w 33293"/>
                    <a:gd name="connsiteY15" fmla="*/ 40093 h 40561"/>
                    <a:gd name="connsiteX16" fmla="*/ 1055 w 33293"/>
                    <a:gd name="connsiteY16" fmla="*/ 40093 h 40561"/>
                    <a:gd name="connsiteX17" fmla="*/ 0 w 33293"/>
                    <a:gd name="connsiteY17" fmla="*/ 39038 h 40561"/>
                    <a:gd name="connsiteX18" fmla="*/ 0 w 33293"/>
                    <a:gd name="connsiteY18" fmla="*/ 1055 h 405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33293" h="40561">
                      <a:moveTo>
                        <a:pt x="117" y="1055"/>
                      </a:moveTo>
                      <a:cubicBezTo>
                        <a:pt x="117" y="469"/>
                        <a:pt x="586" y="0"/>
                        <a:pt x="1172" y="0"/>
                      </a:cubicBezTo>
                      <a:lnTo>
                        <a:pt x="2579" y="0"/>
                      </a:lnTo>
                      <a:lnTo>
                        <a:pt x="26025" y="24853"/>
                      </a:lnTo>
                      <a:lnTo>
                        <a:pt x="26025" y="24853"/>
                      </a:lnTo>
                      <a:lnTo>
                        <a:pt x="26025" y="1641"/>
                      </a:lnTo>
                      <a:cubicBezTo>
                        <a:pt x="26025" y="1055"/>
                        <a:pt x="26494" y="586"/>
                        <a:pt x="27080" y="586"/>
                      </a:cubicBezTo>
                      <a:lnTo>
                        <a:pt x="32238" y="586"/>
                      </a:lnTo>
                      <a:cubicBezTo>
                        <a:pt x="32825" y="586"/>
                        <a:pt x="33294" y="1055"/>
                        <a:pt x="33294" y="1641"/>
                      </a:cubicBezTo>
                      <a:lnTo>
                        <a:pt x="33294" y="39507"/>
                      </a:lnTo>
                      <a:cubicBezTo>
                        <a:pt x="33294" y="40093"/>
                        <a:pt x="32825" y="40562"/>
                        <a:pt x="32238" y="40562"/>
                      </a:cubicBezTo>
                      <a:lnTo>
                        <a:pt x="30832" y="40562"/>
                      </a:lnTo>
                      <a:lnTo>
                        <a:pt x="7268" y="14771"/>
                      </a:lnTo>
                      <a:lnTo>
                        <a:pt x="7268" y="14771"/>
                      </a:lnTo>
                      <a:lnTo>
                        <a:pt x="7268" y="39038"/>
                      </a:lnTo>
                      <a:cubicBezTo>
                        <a:pt x="7268" y="39624"/>
                        <a:pt x="6799" y="40093"/>
                        <a:pt x="6213" y="40093"/>
                      </a:cubicBezTo>
                      <a:lnTo>
                        <a:pt x="1055" y="40093"/>
                      </a:lnTo>
                      <a:cubicBezTo>
                        <a:pt x="469" y="40093"/>
                        <a:pt x="0" y="39624"/>
                        <a:pt x="0" y="39038"/>
                      </a:cubicBezTo>
                      <a:lnTo>
                        <a:pt x="0" y="105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17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ko-KR" altLang="en-US" sz="1383"/>
                </a:p>
              </p:txBody>
            </p:sp>
            <p:sp>
              <p:nvSpPr>
                <p:cNvPr id="38" name="자유형: 도형 37">
                  <a:extLst>
                    <a:ext uri="{FF2B5EF4-FFF2-40B4-BE49-F238E27FC236}">
                      <a16:creationId xmlns:a16="http://schemas.microsoft.com/office/drawing/2014/main" id="{440704A6-0948-6793-66D1-B46B85B81295}"/>
                    </a:ext>
                  </a:extLst>
                </p:cNvPr>
                <p:cNvSpPr/>
                <p:nvPr/>
              </p:nvSpPr>
              <p:spPr>
                <a:xfrm>
                  <a:off x="1114864" y="685917"/>
                  <a:ext cx="33293" cy="40561"/>
                </a:xfrm>
                <a:custGeom>
                  <a:avLst/>
                  <a:gdLst>
                    <a:gd name="connsiteX0" fmla="*/ 0 w 33293"/>
                    <a:gd name="connsiteY0" fmla="*/ 1055 h 40561"/>
                    <a:gd name="connsiteX1" fmla="*/ 1055 w 33293"/>
                    <a:gd name="connsiteY1" fmla="*/ 0 h 40561"/>
                    <a:gd name="connsiteX2" fmla="*/ 2462 w 33293"/>
                    <a:gd name="connsiteY2" fmla="*/ 0 h 40561"/>
                    <a:gd name="connsiteX3" fmla="*/ 25908 w 33293"/>
                    <a:gd name="connsiteY3" fmla="*/ 24853 h 40561"/>
                    <a:gd name="connsiteX4" fmla="*/ 26025 w 33293"/>
                    <a:gd name="connsiteY4" fmla="*/ 24853 h 40561"/>
                    <a:gd name="connsiteX5" fmla="*/ 26025 w 33293"/>
                    <a:gd name="connsiteY5" fmla="*/ 1641 h 40561"/>
                    <a:gd name="connsiteX6" fmla="*/ 27080 w 33293"/>
                    <a:gd name="connsiteY6" fmla="*/ 586 h 40561"/>
                    <a:gd name="connsiteX7" fmla="*/ 32238 w 33293"/>
                    <a:gd name="connsiteY7" fmla="*/ 586 h 40561"/>
                    <a:gd name="connsiteX8" fmla="*/ 33294 w 33293"/>
                    <a:gd name="connsiteY8" fmla="*/ 1641 h 40561"/>
                    <a:gd name="connsiteX9" fmla="*/ 33294 w 33293"/>
                    <a:gd name="connsiteY9" fmla="*/ 39507 h 40561"/>
                    <a:gd name="connsiteX10" fmla="*/ 32238 w 33293"/>
                    <a:gd name="connsiteY10" fmla="*/ 40562 h 40561"/>
                    <a:gd name="connsiteX11" fmla="*/ 30949 w 33293"/>
                    <a:gd name="connsiteY11" fmla="*/ 40562 h 40561"/>
                    <a:gd name="connsiteX12" fmla="*/ 7386 w 33293"/>
                    <a:gd name="connsiteY12" fmla="*/ 14771 h 40561"/>
                    <a:gd name="connsiteX13" fmla="*/ 7268 w 33293"/>
                    <a:gd name="connsiteY13" fmla="*/ 14771 h 40561"/>
                    <a:gd name="connsiteX14" fmla="*/ 7268 w 33293"/>
                    <a:gd name="connsiteY14" fmla="*/ 39038 h 40561"/>
                    <a:gd name="connsiteX15" fmla="*/ 6213 w 33293"/>
                    <a:gd name="connsiteY15" fmla="*/ 40093 h 40561"/>
                    <a:gd name="connsiteX16" fmla="*/ 1172 w 33293"/>
                    <a:gd name="connsiteY16" fmla="*/ 40093 h 40561"/>
                    <a:gd name="connsiteX17" fmla="*/ 117 w 33293"/>
                    <a:gd name="connsiteY17" fmla="*/ 39038 h 40561"/>
                    <a:gd name="connsiteX18" fmla="*/ 117 w 33293"/>
                    <a:gd name="connsiteY18" fmla="*/ 1055 h 405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33293" h="40561">
                      <a:moveTo>
                        <a:pt x="0" y="1055"/>
                      </a:moveTo>
                      <a:cubicBezTo>
                        <a:pt x="0" y="469"/>
                        <a:pt x="469" y="0"/>
                        <a:pt x="1055" y="0"/>
                      </a:cubicBezTo>
                      <a:lnTo>
                        <a:pt x="2462" y="0"/>
                      </a:lnTo>
                      <a:lnTo>
                        <a:pt x="25908" y="24853"/>
                      </a:lnTo>
                      <a:lnTo>
                        <a:pt x="26025" y="24853"/>
                      </a:lnTo>
                      <a:lnTo>
                        <a:pt x="26025" y="1641"/>
                      </a:lnTo>
                      <a:cubicBezTo>
                        <a:pt x="26025" y="1055"/>
                        <a:pt x="26494" y="586"/>
                        <a:pt x="27080" y="586"/>
                      </a:cubicBezTo>
                      <a:lnTo>
                        <a:pt x="32238" y="586"/>
                      </a:lnTo>
                      <a:cubicBezTo>
                        <a:pt x="32825" y="586"/>
                        <a:pt x="33294" y="1055"/>
                        <a:pt x="33294" y="1641"/>
                      </a:cubicBezTo>
                      <a:lnTo>
                        <a:pt x="33294" y="39507"/>
                      </a:lnTo>
                      <a:cubicBezTo>
                        <a:pt x="33294" y="40093"/>
                        <a:pt x="32825" y="40562"/>
                        <a:pt x="32238" y="40562"/>
                      </a:cubicBezTo>
                      <a:lnTo>
                        <a:pt x="30949" y="40562"/>
                      </a:lnTo>
                      <a:lnTo>
                        <a:pt x="7386" y="14771"/>
                      </a:lnTo>
                      <a:lnTo>
                        <a:pt x="7268" y="14771"/>
                      </a:lnTo>
                      <a:lnTo>
                        <a:pt x="7268" y="39038"/>
                      </a:lnTo>
                      <a:cubicBezTo>
                        <a:pt x="7268" y="39624"/>
                        <a:pt x="6799" y="40093"/>
                        <a:pt x="6213" y="40093"/>
                      </a:cubicBezTo>
                      <a:lnTo>
                        <a:pt x="1172" y="40093"/>
                      </a:lnTo>
                      <a:cubicBezTo>
                        <a:pt x="586" y="40093"/>
                        <a:pt x="117" y="39624"/>
                        <a:pt x="117" y="39038"/>
                      </a:cubicBezTo>
                      <a:lnTo>
                        <a:pt x="117" y="105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17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ko-KR" altLang="en-US" sz="1383"/>
                </a:p>
              </p:txBody>
            </p:sp>
            <p:sp>
              <p:nvSpPr>
                <p:cNvPr id="39" name="자유형: 도형 38">
                  <a:extLst>
                    <a:ext uri="{FF2B5EF4-FFF2-40B4-BE49-F238E27FC236}">
                      <a16:creationId xmlns:a16="http://schemas.microsoft.com/office/drawing/2014/main" id="{BC116813-267A-2E46-3469-16B773EFBFBB}"/>
                    </a:ext>
                  </a:extLst>
                </p:cNvPr>
                <p:cNvSpPr/>
                <p:nvPr/>
              </p:nvSpPr>
              <p:spPr>
                <a:xfrm>
                  <a:off x="1155660" y="685917"/>
                  <a:ext cx="40444" cy="40561"/>
                </a:xfrm>
                <a:custGeom>
                  <a:avLst/>
                  <a:gdLst>
                    <a:gd name="connsiteX0" fmla="*/ 20164 w 40444"/>
                    <a:gd name="connsiteY0" fmla="*/ 0 h 40561"/>
                    <a:gd name="connsiteX1" fmla="*/ 40445 w 40444"/>
                    <a:gd name="connsiteY1" fmla="*/ 20281 h 40561"/>
                    <a:gd name="connsiteX2" fmla="*/ 20164 w 40444"/>
                    <a:gd name="connsiteY2" fmla="*/ 40562 h 40561"/>
                    <a:gd name="connsiteX3" fmla="*/ 0 w 40444"/>
                    <a:gd name="connsiteY3" fmla="*/ 20281 h 40561"/>
                    <a:gd name="connsiteX4" fmla="*/ 20164 w 40444"/>
                    <a:gd name="connsiteY4" fmla="*/ 0 h 40561"/>
                    <a:gd name="connsiteX5" fmla="*/ 20164 w 40444"/>
                    <a:gd name="connsiteY5" fmla="*/ 33294 h 40561"/>
                    <a:gd name="connsiteX6" fmla="*/ 33059 w 40444"/>
                    <a:gd name="connsiteY6" fmla="*/ 20398 h 40561"/>
                    <a:gd name="connsiteX7" fmla="*/ 20164 w 40444"/>
                    <a:gd name="connsiteY7" fmla="*/ 7386 h 40561"/>
                    <a:gd name="connsiteX8" fmla="*/ 7268 w 40444"/>
                    <a:gd name="connsiteY8" fmla="*/ 20398 h 40561"/>
                    <a:gd name="connsiteX9" fmla="*/ 20164 w 40444"/>
                    <a:gd name="connsiteY9" fmla="*/ 33294 h 405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444" h="40561">
                      <a:moveTo>
                        <a:pt x="20164" y="0"/>
                      </a:moveTo>
                      <a:cubicBezTo>
                        <a:pt x="31418" y="0"/>
                        <a:pt x="40445" y="9027"/>
                        <a:pt x="40445" y="20281"/>
                      </a:cubicBezTo>
                      <a:cubicBezTo>
                        <a:pt x="40445" y="31535"/>
                        <a:pt x="31418" y="40562"/>
                        <a:pt x="20164" y="40562"/>
                      </a:cubicBezTo>
                      <a:cubicBezTo>
                        <a:pt x="8909" y="40562"/>
                        <a:pt x="0" y="31652"/>
                        <a:pt x="0" y="20281"/>
                      </a:cubicBezTo>
                      <a:cubicBezTo>
                        <a:pt x="0" y="9144"/>
                        <a:pt x="8909" y="0"/>
                        <a:pt x="20164" y="0"/>
                      </a:cubicBezTo>
                      <a:close/>
                      <a:moveTo>
                        <a:pt x="20164" y="33294"/>
                      </a:moveTo>
                      <a:cubicBezTo>
                        <a:pt x="27315" y="33294"/>
                        <a:pt x="33059" y="27549"/>
                        <a:pt x="33059" y="20398"/>
                      </a:cubicBezTo>
                      <a:cubicBezTo>
                        <a:pt x="33059" y="13247"/>
                        <a:pt x="27198" y="7386"/>
                        <a:pt x="20164" y="7386"/>
                      </a:cubicBezTo>
                      <a:cubicBezTo>
                        <a:pt x="13130" y="7386"/>
                        <a:pt x="7268" y="13247"/>
                        <a:pt x="7268" y="20398"/>
                      </a:cubicBezTo>
                      <a:cubicBezTo>
                        <a:pt x="7268" y="27432"/>
                        <a:pt x="13130" y="33294"/>
                        <a:pt x="20164" y="3329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17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ko-KR" altLang="en-US" sz="1383"/>
                </a:p>
              </p:txBody>
            </p:sp>
            <p:sp>
              <p:nvSpPr>
                <p:cNvPr id="40" name="자유형: 도형 39">
                  <a:extLst>
                    <a:ext uri="{FF2B5EF4-FFF2-40B4-BE49-F238E27FC236}">
                      <a16:creationId xmlns:a16="http://schemas.microsoft.com/office/drawing/2014/main" id="{DB00DCE0-D168-D1CD-9330-C3FA07423851}"/>
                    </a:ext>
                  </a:extLst>
                </p:cNvPr>
                <p:cNvSpPr/>
                <p:nvPr/>
              </p:nvSpPr>
              <p:spPr>
                <a:xfrm>
                  <a:off x="1197980" y="686503"/>
                  <a:ext cx="37398" cy="39975"/>
                </a:xfrm>
                <a:custGeom>
                  <a:avLst/>
                  <a:gdLst>
                    <a:gd name="connsiteX0" fmla="*/ 118 w 37398"/>
                    <a:gd name="connsiteY0" fmla="*/ 1524 h 39975"/>
                    <a:gd name="connsiteX1" fmla="*/ 1056 w 37398"/>
                    <a:gd name="connsiteY1" fmla="*/ 0 h 39975"/>
                    <a:gd name="connsiteX2" fmla="*/ 6800 w 37398"/>
                    <a:gd name="connsiteY2" fmla="*/ 0 h 39975"/>
                    <a:gd name="connsiteX3" fmla="*/ 7738 w 37398"/>
                    <a:gd name="connsiteY3" fmla="*/ 586 h 39975"/>
                    <a:gd name="connsiteX4" fmla="*/ 18523 w 37398"/>
                    <a:gd name="connsiteY4" fmla="*/ 24853 h 39975"/>
                    <a:gd name="connsiteX5" fmla="*/ 18875 w 37398"/>
                    <a:gd name="connsiteY5" fmla="*/ 24853 h 39975"/>
                    <a:gd name="connsiteX6" fmla="*/ 29660 w 37398"/>
                    <a:gd name="connsiteY6" fmla="*/ 586 h 39975"/>
                    <a:gd name="connsiteX7" fmla="*/ 30598 w 37398"/>
                    <a:gd name="connsiteY7" fmla="*/ 0 h 39975"/>
                    <a:gd name="connsiteX8" fmla="*/ 36342 w 37398"/>
                    <a:gd name="connsiteY8" fmla="*/ 0 h 39975"/>
                    <a:gd name="connsiteX9" fmla="*/ 37280 w 37398"/>
                    <a:gd name="connsiteY9" fmla="*/ 1524 h 39975"/>
                    <a:gd name="connsiteX10" fmla="*/ 19813 w 37398"/>
                    <a:gd name="connsiteY10" fmla="*/ 39390 h 39975"/>
                    <a:gd name="connsiteX11" fmla="*/ 18875 w 37398"/>
                    <a:gd name="connsiteY11" fmla="*/ 39976 h 39975"/>
                    <a:gd name="connsiteX12" fmla="*/ 18289 w 37398"/>
                    <a:gd name="connsiteY12" fmla="*/ 39976 h 39975"/>
                    <a:gd name="connsiteX13" fmla="*/ 17351 w 37398"/>
                    <a:gd name="connsiteY13" fmla="*/ 39390 h 39975"/>
                    <a:gd name="connsiteX14" fmla="*/ 118 w 37398"/>
                    <a:gd name="connsiteY14" fmla="*/ 1524 h 3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37398" h="39975">
                      <a:moveTo>
                        <a:pt x="118" y="1524"/>
                      </a:moveTo>
                      <a:cubicBezTo>
                        <a:pt x="-234" y="821"/>
                        <a:pt x="235" y="0"/>
                        <a:pt x="1056" y="0"/>
                      </a:cubicBezTo>
                      <a:lnTo>
                        <a:pt x="6800" y="0"/>
                      </a:lnTo>
                      <a:cubicBezTo>
                        <a:pt x="7269" y="0"/>
                        <a:pt x="7621" y="352"/>
                        <a:pt x="7738" y="586"/>
                      </a:cubicBezTo>
                      <a:lnTo>
                        <a:pt x="18523" y="24853"/>
                      </a:lnTo>
                      <a:lnTo>
                        <a:pt x="18875" y="24853"/>
                      </a:lnTo>
                      <a:lnTo>
                        <a:pt x="29660" y="586"/>
                      </a:lnTo>
                      <a:cubicBezTo>
                        <a:pt x="29778" y="352"/>
                        <a:pt x="30129" y="0"/>
                        <a:pt x="30598" y="0"/>
                      </a:cubicBezTo>
                      <a:lnTo>
                        <a:pt x="36342" y="0"/>
                      </a:lnTo>
                      <a:cubicBezTo>
                        <a:pt x="37163" y="0"/>
                        <a:pt x="37632" y="703"/>
                        <a:pt x="37280" y="1524"/>
                      </a:cubicBezTo>
                      <a:lnTo>
                        <a:pt x="19813" y="39390"/>
                      </a:lnTo>
                      <a:cubicBezTo>
                        <a:pt x="19696" y="39741"/>
                        <a:pt x="19344" y="39976"/>
                        <a:pt x="18875" y="39976"/>
                      </a:cubicBezTo>
                      <a:lnTo>
                        <a:pt x="18289" y="39976"/>
                      </a:lnTo>
                      <a:cubicBezTo>
                        <a:pt x="17820" y="39976"/>
                        <a:pt x="17468" y="39624"/>
                        <a:pt x="17351" y="39390"/>
                      </a:cubicBezTo>
                      <a:lnTo>
                        <a:pt x="118" y="152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17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ko-KR" altLang="en-US" sz="1383"/>
                </a:p>
              </p:txBody>
            </p:sp>
            <p:sp>
              <p:nvSpPr>
                <p:cNvPr id="41" name="자유형: 도형 40">
                  <a:extLst>
                    <a:ext uri="{FF2B5EF4-FFF2-40B4-BE49-F238E27FC236}">
                      <a16:creationId xmlns:a16="http://schemas.microsoft.com/office/drawing/2014/main" id="{9D3F8CA8-46A5-050D-E107-B7642DD9C91F}"/>
                    </a:ext>
                  </a:extLst>
                </p:cNvPr>
                <p:cNvSpPr/>
                <p:nvPr/>
              </p:nvSpPr>
              <p:spPr>
                <a:xfrm>
                  <a:off x="1232444" y="686034"/>
                  <a:ext cx="37517" cy="39858"/>
                </a:xfrm>
                <a:custGeom>
                  <a:avLst/>
                  <a:gdLst>
                    <a:gd name="connsiteX0" fmla="*/ 120 w 37517"/>
                    <a:gd name="connsiteY0" fmla="*/ 38452 h 39858"/>
                    <a:gd name="connsiteX1" fmla="*/ 17587 w 37517"/>
                    <a:gd name="connsiteY1" fmla="*/ 586 h 39858"/>
                    <a:gd name="connsiteX2" fmla="*/ 18525 w 37517"/>
                    <a:gd name="connsiteY2" fmla="*/ 0 h 39858"/>
                    <a:gd name="connsiteX3" fmla="*/ 19111 w 37517"/>
                    <a:gd name="connsiteY3" fmla="*/ 0 h 39858"/>
                    <a:gd name="connsiteX4" fmla="*/ 20049 w 37517"/>
                    <a:gd name="connsiteY4" fmla="*/ 586 h 39858"/>
                    <a:gd name="connsiteX5" fmla="*/ 37399 w 37517"/>
                    <a:gd name="connsiteY5" fmla="*/ 38452 h 39858"/>
                    <a:gd name="connsiteX6" fmla="*/ 36461 w 37517"/>
                    <a:gd name="connsiteY6" fmla="*/ 39858 h 39858"/>
                    <a:gd name="connsiteX7" fmla="*/ 31537 w 37517"/>
                    <a:gd name="connsiteY7" fmla="*/ 39858 h 39858"/>
                    <a:gd name="connsiteX8" fmla="*/ 29896 w 37517"/>
                    <a:gd name="connsiteY8" fmla="*/ 38686 h 39858"/>
                    <a:gd name="connsiteX9" fmla="*/ 27200 w 37517"/>
                    <a:gd name="connsiteY9" fmla="*/ 32590 h 39858"/>
                    <a:gd name="connsiteX10" fmla="*/ 10319 w 37517"/>
                    <a:gd name="connsiteY10" fmla="*/ 32590 h 39858"/>
                    <a:gd name="connsiteX11" fmla="*/ 7505 w 37517"/>
                    <a:gd name="connsiteY11" fmla="*/ 38686 h 39858"/>
                    <a:gd name="connsiteX12" fmla="*/ 5864 w 37517"/>
                    <a:gd name="connsiteY12" fmla="*/ 39858 h 39858"/>
                    <a:gd name="connsiteX13" fmla="*/ 940 w 37517"/>
                    <a:gd name="connsiteY13" fmla="*/ 39858 h 39858"/>
                    <a:gd name="connsiteX14" fmla="*/ 120 w 37517"/>
                    <a:gd name="connsiteY14" fmla="*/ 38452 h 39858"/>
                    <a:gd name="connsiteX15" fmla="*/ 24386 w 37517"/>
                    <a:gd name="connsiteY15" fmla="*/ 26377 h 39858"/>
                    <a:gd name="connsiteX16" fmla="*/ 18759 w 37517"/>
                    <a:gd name="connsiteY16" fmla="*/ 13950 h 39858"/>
                    <a:gd name="connsiteX17" fmla="*/ 18642 w 37517"/>
                    <a:gd name="connsiteY17" fmla="*/ 13950 h 39858"/>
                    <a:gd name="connsiteX18" fmla="*/ 13132 w 37517"/>
                    <a:gd name="connsiteY18" fmla="*/ 26377 h 39858"/>
                    <a:gd name="connsiteX19" fmla="*/ 24386 w 37517"/>
                    <a:gd name="connsiteY19" fmla="*/ 26377 h 398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37517" h="39858">
                      <a:moveTo>
                        <a:pt x="120" y="38452"/>
                      </a:moveTo>
                      <a:lnTo>
                        <a:pt x="17587" y="586"/>
                      </a:lnTo>
                      <a:cubicBezTo>
                        <a:pt x="17704" y="234"/>
                        <a:pt x="18056" y="0"/>
                        <a:pt x="18525" y="0"/>
                      </a:cubicBezTo>
                      <a:lnTo>
                        <a:pt x="19111" y="0"/>
                      </a:lnTo>
                      <a:cubicBezTo>
                        <a:pt x="19697" y="0"/>
                        <a:pt x="19932" y="234"/>
                        <a:pt x="20049" y="586"/>
                      </a:cubicBezTo>
                      <a:lnTo>
                        <a:pt x="37399" y="38452"/>
                      </a:lnTo>
                      <a:cubicBezTo>
                        <a:pt x="37751" y="39155"/>
                        <a:pt x="37282" y="39858"/>
                        <a:pt x="36461" y="39858"/>
                      </a:cubicBezTo>
                      <a:lnTo>
                        <a:pt x="31537" y="39858"/>
                      </a:lnTo>
                      <a:cubicBezTo>
                        <a:pt x="30717" y="39858"/>
                        <a:pt x="30248" y="39507"/>
                        <a:pt x="29896" y="38686"/>
                      </a:cubicBezTo>
                      <a:lnTo>
                        <a:pt x="27200" y="32590"/>
                      </a:lnTo>
                      <a:lnTo>
                        <a:pt x="10319" y="32590"/>
                      </a:lnTo>
                      <a:lnTo>
                        <a:pt x="7505" y="38686"/>
                      </a:lnTo>
                      <a:cubicBezTo>
                        <a:pt x="7271" y="39272"/>
                        <a:pt x="6802" y="39858"/>
                        <a:pt x="5864" y="39858"/>
                      </a:cubicBezTo>
                      <a:lnTo>
                        <a:pt x="940" y="39858"/>
                      </a:lnTo>
                      <a:cubicBezTo>
                        <a:pt x="237" y="39858"/>
                        <a:pt x="-232" y="39155"/>
                        <a:pt x="120" y="38452"/>
                      </a:cubicBezTo>
                      <a:close/>
                      <a:moveTo>
                        <a:pt x="24386" y="26377"/>
                      </a:moveTo>
                      <a:lnTo>
                        <a:pt x="18759" y="13950"/>
                      </a:lnTo>
                      <a:lnTo>
                        <a:pt x="18642" y="13950"/>
                      </a:lnTo>
                      <a:lnTo>
                        <a:pt x="13132" y="26377"/>
                      </a:lnTo>
                      <a:lnTo>
                        <a:pt x="24386" y="2637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17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ko-KR" altLang="en-US" sz="1383"/>
                </a:p>
              </p:txBody>
            </p:sp>
            <p:sp>
              <p:nvSpPr>
                <p:cNvPr id="42" name="자유형: 도형 41">
                  <a:extLst>
                    <a:ext uri="{FF2B5EF4-FFF2-40B4-BE49-F238E27FC236}">
                      <a16:creationId xmlns:a16="http://schemas.microsoft.com/office/drawing/2014/main" id="{CFADAA4D-37E8-C595-FF1C-592C14B7EE35}"/>
                    </a:ext>
                  </a:extLst>
                </p:cNvPr>
                <p:cNvSpPr/>
                <p:nvPr/>
              </p:nvSpPr>
              <p:spPr>
                <a:xfrm>
                  <a:off x="1268554" y="686620"/>
                  <a:ext cx="26728" cy="39272"/>
                </a:xfrm>
                <a:custGeom>
                  <a:avLst/>
                  <a:gdLst>
                    <a:gd name="connsiteX0" fmla="*/ 9613 w 26728"/>
                    <a:gd name="connsiteY0" fmla="*/ 6682 h 39272"/>
                    <a:gd name="connsiteX1" fmla="*/ 1055 w 26728"/>
                    <a:gd name="connsiteY1" fmla="*/ 6682 h 39272"/>
                    <a:gd name="connsiteX2" fmla="*/ 0 w 26728"/>
                    <a:gd name="connsiteY2" fmla="*/ 5627 h 39272"/>
                    <a:gd name="connsiteX3" fmla="*/ 0 w 26728"/>
                    <a:gd name="connsiteY3" fmla="*/ 1055 h 39272"/>
                    <a:gd name="connsiteX4" fmla="*/ 1055 w 26728"/>
                    <a:gd name="connsiteY4" fmla="*/ 0 h 39272"/>
                    <a:gd name="connsiteX5" fmla="*/ 25674 w 26728"/>
                    <a:gd name="connsiteY5" fmla="*/ 0 h 39272"/>
                    <a:gd name="connsiteX6" fmla="*/ 26729 w 26728"/>
                    <a:gd name="connsiteY6" fmla="*/ 1055 h 39272"/>
                    <a:gd name="connsiteX7" fmla="*/ 26729 w 26728"/>
                    <a:gd name="connsiteY7" fmla="*/ 5627 h 39272"/>
                    <a:gd name="connsiteX8" fmla="*/ 25674 w 26728"/>
                    <a:gd name="connsiteY8" fmla="*/ 6682 h 39272"/>
                    <a:gd name="connsiteX9" fmla="*/ 17116 w 26728"/>
                    <a:gd name="connsiteY9" fmla="*/ 6682 h 39272"/>
                    <a:gd name="connsiteX10" fmla="*/ 17116 w 26728"/>
                    <a:gd name="connsiteY10" fmla="*/ 38217 h 39272"/>
                    <a:gd name="connsiteX11" fmla="*/ 16061 w 26728"/>
                    <a:gd name="connsiteY11" fmla="*/ 39272 h 39272"/>
                    <a:gd name="connsiteX12" fmla="*/ 10785 w 26728"/>
                    <a:gd name="connsiteY12" fmla="*/ 39272 h 39272"/>
                    <a:gd name="connsiteX13" fmla="*/ 9730 w 26728"/>
                    <a:gd name="connsiteY13" fmla="*/ 38217 h 39272"/>
                    <a:gd name="connsiteX14" fmla="*/ 9730 w 26728"/>
                    <a:gd name="connsiteY14" fmla="*/ 6682 h 392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6728" h="39272">
                      <a:moveTo>
                        <a:pt x="9613" y="6682"/>
                      </a:moveTo>
                      <a:lnTo>
                        <a:pt x="1055" y="6682"/>
                      </a:lnTo>
                      <a:cubicBezTo>
                        <a:pt x="469" y="6682"/>
                        <a:pt x="0" y="6213"/>
                        <a:pt x="0" y="5627"/>
                      </a:cubicBezTo>
                      <a:lnTo>
                        <a:pt x="0" y="1055"/>
                      </a:lnTo>
                      <a:cubicBezTo>
                        <a:pt x="0" y="469"/>
                        <a:pt x="469" y="0"/>
                        <a:pt x="1055" y="0"/>
                      </a:cubicBezTo>
                      <a:lnTo>
                        <a:pt x="25674" y="0"/>
                      </a:lnTo>
                      <a:cubicBezTo>
                        <a:pt x="26260" y="0"/>
                        <a:pt x="26729" y="469"/>
                        <a:pt x="26729" y="1055"/>
                      </a:cubicBezTo>
                      <a:lnTo>
                        <a:pt x="26729" y="5627"/>
                      </a:lnTo>
                      <a:cubicBezTo>
                        <a:pt x="26729" y="6213"/>
                        <a:pt x="26260" y="6682"/>
                        <a:pt x="25674" y="6682"/>
                      </a:cubicBezTo>
                      <a:lnTo>
                        <a:pt x="17116" y="6682"/>
                      </a:lnTo>
                      <a:lnTo>
                        <a:pt x="17116" y="38217"/>
                      </a:lnTo>
                      <a:cubicBezTo>
                        <a:pt x="17116" y="38803"/>
                        <a:pt x="16647" y="39272"/>
                        <a:pt x="16061" y="39272"/>
                      </a:cubicBezTo>
                      <a:lnTo>
                        <a:pt x="10785" y="39272"/>
                      </a:lnTo>
                      <a:cubicBezTo>
                        <a:pt x="10199" y="39272"/>
                        <a:pt x="9730" y="38803"/>
                        <a:pt x="9730" y="38217"/>
                      </a:cubicBezTo>
                      <a:lnTo>
                        <a:pt x="9730" y="6682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17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ko-KR" altLang="en-US" sz="1383"/>
                </a:p>
              </p:txBody>
            </p:sp>
            <p:sp>
              <p:nvSpPr>
                <p:cNvPr id="43" name="자유형: 도형 42">
                  <a:extLst>
                    <a:ext uri="{FF2B5EF4-FFF2-40B4-BE49-F238E27FC236}">
                      <a16:creationId xmlns:a16="http://schemas.microsoft.com/office/drawing/2014/main" id="{05F2FDE9-6691-7876-7CE1-D7EF01BABABE}"/>
                    </a:ext>
                  </a:extLst>
                </p:cNvPr>
                <p:cNvSpPr/>
                <p:nvPr/>
              </p:nvSpPr>
              <p:spPr>
                <a:xfrm>
                  <a:off x="1301144" y="686503"/>
                  <a:ext cx="7385" cy="39389"/>
                </a:xfrm>
                <a:custGeom>
                  <a:avLst/>
                  <a:gdLst>
                    <a:gd name="connsiteX0" fmla="*/ 0 w 7385"/>
                    <a:gd name="connsiteY0" fmla="*/ 1055 h 39389"/>
                    <a:gd name="connsiteX1" fmla="*/ 1055 w 7385"/>
                    <a:gd name="connsiteY1" fmla="*/ 0 h 39389"/>
                    <a:gd name="connsiteX2" fmla="*/ 6330 w 7385"/>
                    <a:gd name="connsiteY2" fmla="*/ 0 h 39389"/>
                    <a:gd name="connsiteX3" fmla="*/ 7386 w 7385"/>
                    <a:gd name="connsiteY3" fmla="*/ 1055 h 39389"/>
                    <a:gd name="connsiteX4" fmla="*/ 7386 w 7385"/>
                    <a:gd name="connsiteY4" fmla="*/ 38334 h 39389"/>
                    <a:gd name="connsiteX5" fmla="*/ 6330 w 7385"/>
                    <a:gd name="connsiteY5" fmla="*/ 39390 h 39389"/>
                    <a:gd name="connsiteX6" fmla="*/ 1055 w 7385"/>
                    <a:gd name="connsiteY6" fmla="*/ 39390 h 39389"/>
                    <a:gd name="connsiteX7" fmla="*/ 0 w 7385"/>
                    <a:gd name="connsiteY7" fmla="*/ 38334 h 39389"/>
                    <a:gd name="connsiteX8" fmla="*/ 0 w 7385"/>
                    <a:gd name="connsiteY8" fmla="*/ 1055 h 393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7385" h="39389">
                      <a:moveTo>
                        <a:pt x="0" y="1055"/>
                      </a:moveTo>
                      <a:cubicBezTo>
                        <a:pt x="0" y="469"/>
                        <a:pt x="469" y="0"/>
                        <a:pt x="1055" y="0"/>
                      </a:cubicBezTo>
                      <a:lnTo>
                        <a:pt x="6330" y="0"/>
                      </a:lnTo>
                      <a:cubicBezTo>
                        <a:pt x="6917" y="0"/>
                        <a:pt x="7386" y="469"/>
                        <a:pt x="7386" y="1055"/>
                      </a:cubicBezTo>
                      <a:lnTo>
                        <a:pt x="7386" y="38334"/>
                      </a:lnTo>
                      <a:cubicBezTo>
                        <a:pt x="7386" y="38921"/>
                        <a:pt x="6917" y="39390"/>
                        <a:pt x="6330" y="39390"/>
                      </a:cubicBezTo>
                      <a:lnTo>
                        <a:pt x="1055" y="39390"/>
                      </a:lnTo>
                      <a:cubicBezTo>
                        <a:pt x="469" y="39390"/>
                        <a:pt x="0" y="38921"/>
                        <a:pt x="0" y="38334"/>
                      </a:cubicBezTo>
                      <a:lnTo>
                        <a:pt x="0" y="105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17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ko-KR" altLang="en-US" sz="1383"/>
                </a:p>
              </p:txBody>
            </p:sp>
            <p:sp>
              <p:nvSpPr>
                <p:cNvPr id="44" name="자유형: 도형 43">
                  <a:extLst>
                    <a:ext uri="{FF2B5EF4-FFF2-40B4-BE49-F238E27FC236}">
                      <a16:creationId xmlns:a16="http://schemas.microsoft.com/office/drawing/2014/main" id="{8F6D7317-FFC5-15CA-5B8F-8DFC9E52ECCA}"/>
                    </a:ext>
                  </a:extLst>
                </p:cNvPr>
                <p:cNvSpPr/>
                <p:nvPr/>
              </p:nvSpPr>
              <p:spPr>
                <a:xfrm>
                  <a:off x="1315915" y="685917"/>
                  <a:ext cx="40444" cy="40561"/>
                </a:xfrm>
                <a:custGeom>
                  <a:avLst/>
                  <a:gdLst>
                    <a:gd name="connsiteX0" fmla="*/ 20164 w 40444"/>
                    <a:gd name="connsiteY0" fmla="*/ 0 h 40561"/>
                    <a:gd name="connsiteX1" fmla="*/ 40445 w 40444"/>
                    <a:gd name="connsiteY1" fmla="*/ 20281 h 40561"/>
                    <a:gd name="connsiteX2" fmla="*/ 20164 w 40444"/>
                    <a:gd name="connsiteY2" fmla="*/ 40562 h 40561"/>
                    <a:gd name="connsiteX3" fmla="*/ 0 w 40444"/>
                    <a:gd name="connsiteY3" fmla="*/ 20281 h 40561"/>
                    <a:gd name="connsiteX4" fmla="*/ 20164 w 40444"/>
                    <a:gd name="connsiteY4" fmla="*/ 0 h 40561"/>
                    <a:gd name="connsiteX5" fmla="*/ 20164 w 40444"/>
                    <a:gd name="connsiteY5" fmla="*/ 33294 h 40561"/>
                    <a:gd name="connsiteX6" fmla="*/ 33059 w 40444"/>
                    <a:gd name="connsiteY6" fmla="*/ 20398 h 40561"/>
                    <a:gd name="connsiteX7" fmla="*/ 20164 w 40444"/>
                    <a:gd name="connsiteY7" fmla="*/ 7386 h 40561"/>
                    <a:gd name="connsiteX8" fmla="*/ 7268 w 40444"/>
                    <a:gd name="connsiteY8" fmla="*/ 20398 h 40561"/>
                    <a:gd name="connsiteX9" fmla="*/ 20164 w 40444"/>
                    <a:gd name="connsiteY9" fmla="*/ 33294 h 405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444" h="40561">
                      <a:moveTo>
                        <a:pt x="20164" y="0"/>
                      </a:moveTo>
                      <a:cubicBezTo>
                        <a:pt x="31418" y="0"/>
                        <a:pt x="40445" y="9027"/>
                        <a:pt x="40445" y="20281"/>
                      </a:cubicBezTo>
                      <a:cubicBezTo>
                        <a:pt x="40445" y="31535"/>
                        <a:pt x="31418" y="40562"/>
                        <a:pt x="20164" y="40562"/>
                      </a:cubicBezTo>
                      <a:cubicBezTo>
                        <a:pt x="8910" y="40562"/>
                        <a:pt x="0" y="31652"/>
                        <a:pt x="0" y="20281"/>
                      </a:cubicBezTo>
                      <a:cubicBezTo>
                        <a:pt x="0" y="9144"/>
                        <a:pt x="8910" y="0"/>
                        <a:pt x="20164" y="0"/>
                      </a:cubicBezTo>
                      <a:close/>
                      <a:moveTo>
                        <a:pt x="20164" y="33294"/>
                      </a:moveTo>
                      <a:cubicBezTo>
                        <a:pt x="27315" y="33294"/>
                        <a:pt x="33059" y="27549"/>
                        <a:pt x="33059" y="20398"/>
                      </a:cubicBezTo>
                      <a:cubicBezTo>
                        <a:pt x="33059" y="13247"/>
                        <a:pt x="27198" y="7386"/>
                        <a:pt x="20164" y="7386"/>
                      </a:cubicBezTo>
                      <a:cubicBezTo>
                        <a:pt x="13130" y="7386"/>
                        <a:pt x="7268" y="13247"/>
                        <a:pt x="7268" y="20398"/>
                      </a:cubicBezTo>
                      <a:cubicBezTo>
                        <a:pt x="7268" y="27432"/>
                        <a:pt x="13130" y="33294"/>
                        <a:pt x="20164" y="3329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17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ko-KR" altLang="en-US" sz="1383"/>
                </a:p>
              </p:txBody>
            </p:sp>
            <p:sp>
              <p:nvSpPr>
                <p:cNvPr id="45" name="자유형: 도형 44">
                  <a:extLst>
                    <a:ext uri="{FF2B5EF4-FFF2-40B4-BE49-F238E27FC236}">
                      <a16:creationId xmlns:a16="http://schemas.microsoft.com/office/drawing/2014/main" id="{CD93FB68-2E9E-9113-6165-1C70FD8B54A5}"/>
                    </a:ext>
                  </a:extLst>
                </p:cNvPr>
                <p:cNvSpPr/>
                <p:nvPr/>
              </p:nvSpPr>
              <p:spPr>
                <a:xfrm>
                  <a:off x="1363511" y="685917"/>
                  <a:ext cx="33410" cy="40561"/>
                </a:xfrm>
                <a:custGeom>
                  <a:avLst/>
                  <a:gdLst>
                    <a:gd name="connsiteX0" fmla="*/ 235 w 33410"/>
                    <a:gd name="connsiteY0" fmla="*/ 1055 h 40561"/>
                    <a:gd name="connsiteX1" fmla="*/ 1290 w 33410"/>
                    <a:gd name="connsiteY1" fmla="*/ 0 h 40561"/>
                    <a:gd name="connsiteX2" fmla="*/ 2696 w 33410"/>
                    <a:gd name="connsiteY2" fmla="*/ 0 h 40561"/>
                    <a:gd name="connsiteX3" fmla="*/ 26143 w 33410"/>
                    <a:gd name="connsiteY3" fmla="*/ 24853 h 40561"/>
                    <a:gd name="connsiteX4" fmla="*/ 26143 w 33410"/>
                    <a:gd name="connsiteY4" fmla="*/ 24853 h 40561"/>
                    <a:gd name="connsiteX5" fmla="*/ 26143 w 33410"/>
                    <a:gd name="connsiteY5" fmla="*/ 1641 h 40561"/>
                    <a:gd name="connsiteX6" fmla="*/ 27198 w 33410"/>
                    <a:gd name="connsiteY6" fmla="*/ 586 h 40561"/>
                    <a:gd name="connsiteX7" fmla="*/ 32356 w 33410"/>
                    <a:gd name="connsiteY7" fmla="*/ 586 h 40561"/>
                    <a:gd name="connsiteX8" fmla="*/ 33411 w 33410"/>
                    <a:gd name="connsiteY8" fmla="*/ 1641 h 40561"/>
                    <a:gd name="connsiteX9" fmla="*/ 33411 w 33410"/>
                    <a:gd name="connsiteY9" fmla="*/ 39507 h 40561"/>
                    <a:gd name="connsiteX10" fmla="*/ 32356 w 33410"/>
                    <a:gd name="connsiteY10" fmla="*/ 40562 h 40561"/>
                    <a:gd name="connsiteX11" fmla="*/ 30949 w 33410"/>
                    <a:gd name="connsiteY11" fmla="*/ 40562 h 40561"/>
                    <a:gd name="connsiteX12" fmla="*/ 7386 w 33410"/>
                    <a:gd name="connsiteY12" fmla="*/ 14771 h 40561"/>
                    <a:gd name="connsiteX13" fmla="*/ 7268 w 33410"/>
                    <a:gd name="connsiteY13" fmla="*/ 14771 h 40561"/>
                    <a:gd name="connsiteX14" fmla="*/ 7268 w 33410"/>
                    <a:gd name="connsiteY14" fmla="*/ 39038 h 40561"/>
                    <a:gd name="connsiteX15" fmla="*/ 6213 w 33410"/>
                    <a:gd name="connsiteY15" fmla="*/ 40093 h 40561"/>
                    <a:gd name="connsiteX16" fmla="*/ 1055 w 33410"/>
                    <a:gd name="connsiteY16" fmla="*/ 40093 h 40561"/>
                    <a:gd name="connsiteX17" fmla="*/ 0 w 33410"/>
                    <a:gd name="connsiteY17" fmla="*/ 39038 h 40561"/>
                    <a:gd name="connsiteX18" fmla="*/ 0 w 33410"/>
                    <a:gd name="connsiteY18" fmla="*/ 1055 h 405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33410" h="40561">
                      <a:moveTo>
                        <a:pt x="235" y="1055"/>
                      </a:moveTo>
                      <a:cubicBezTo>
                        <a:pt x="235" y="469"/>
                        <a:pt x="703" y="0"/>
                        <a:pt x="1290" y="0"/>
                      </a:cubicBezTo>
                      <a:lnTo>
                        <a:pt x="2696" y="0"/>
                      </a:lnTo>
                      <a:lnTo>
                        <a:pt x="26143" y="24853"/>
                      </a:lnTo>
                      <a:lnTo>
                        <a:pt x="26143" y="24853"/>
                      </a:lnTo>
                      <a:lnTo>
                        <a:pt x="26143" y="1641"/>
                      </a:lnTo>
                      <a:cubicBezTo>
                        <a:pt x="26143" y="1055"/>
                        <a:pt x="26611" y="586"/>
                        <a:pt x="27198" y="586"/>
                      </a:cubicBezTo>
                      <a:lnTo>
                        <a:pt x="32356" y="586"/>
                      </a:lnTo>
                      <a:cubicBezTo>
                        <a:pt x="32942" y="586"/>
                        <a:pt x="33411" y="1055"/>
                        <a:pt x="33411" y="1641"/>
                      </a:cubicBezTo>
                      <a:lnTo>
                        <a:pt x="33411" y="39507"/>
                      </a:lnTo>
                      <a:cubicBezTo>
                        <a:pt x="33411" y="40093"/>
                        <a:pt x="32942" y="40562"/>
                        <a:pt x="32356" y="40562"/>
                      </a:cubicBezTo>
                      <a:lnTo>
                        <a:pt x="30949" y="40562"/>
                      </a:lnTo>
                      <a:lnTo>
                        <a:pt x="7386" y="14771"/>
                      </a:lnTo>
                      <a:lnTo>
                        <a:pt x="7268" y="14771"/>
                      </a:lnTo>
                      <a:lnTo>
                        <a:pt x="7268" y="39038"/>
                      </a:lnTo>
                      <a:cubicBezTo>
                        <a:pt x="7268" y="39624"/>
                        <a:pt x="6799" y="40093"/>
                        <a:pt x="6213" y="40093"/>
                      </a:cubicBezTo>
                      <a:lnTo>
                        <a:pt x="1055" y="40093"/>
                      </a:lnTo>
                      <a:cubicBezTo>
                        <a:pt x="469" y="40093"/>
                        <a:pt x="0" y="39624"/>
                        <a:pt x="0" y="39038"/>
                      </a:cubicBezTo>
                      <a:lnTo>
                        <a:pt x="0" y="105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17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ko-KR" altLang="en-US" sz="1383"/>
                </a:p>
              </p:txBody>
            </p:sp>
          </p:grpSp>
        </p:grpSp>
      </p:grpSp>
      <p:sp>
        <p:nvSpPr>
          <p:cNvPr id="102" name="자유형: 도형 101">
            <a:extLst>
              <a:ext uri="{FF2B5EF4-FFF2-40B4-BE49-F238E27FC236}">
                <a16:creationId xmlns:a16="http://schemas.microsoft.com/office/drawing/2014/main" id="{FC16613A-D994-C7C8-C251-EEB2CDC547D2}"/>
              </a:ext>
            </a:extLst>
          </p:cNvPr>
          <p:cNvSpPr/>
          <p:nvPr/>
        </p:nvSpPr>
        <p:spPr>
          <a:xfrm>
            <a:off x="581464" y="782530"/>
            <a:ext cx="11018520" cy="9005"/>
          </a:xfrm>
          <a:custGeom>
            <a:avLst/>
            <a:gdLst>
              <a:gd name="connsiteX0" fmla="*/ 0 w 11018520"/>
              <a:gd name="connsiteY0" fmla="*/ 0 h 11723"/>
              <a:gd name="connsiteX1" fmla="*/ 11018520 w 11018520"/>
              <a:gd name="connsiteY1" fmla="*/ 0 h 11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1018520" h="11723">
                <a:moveTo>
                  <a:pt x="0" y="0"/>
                </a:moveTo>
                <a:lnTo>
                  <a:pt x="11018520" y="0"/>
                </a:lnTo>
              </a:path>
            </a:pathLst>
          </a:custGeom>
          <a:ln w="5862" cap="flat">
            <a:solidFill>
              <a:srgbClr val="FFFFFF">
                <a:alpha val="50000"/>
              </a:srgbClr>
            </a:solidFill>
            <a:prstDash val="solid"/>
            <a:miter/>
          </a:ln>
        </p:spPr>
        <p:txBody>
          <a:bodyPr rtlCol="0" anchor="ctr"/>
          <a:lstStyle/>
          <a:p>
            <a:endParaRPr lang="ko-KR" altLang="en-US" sz="1383"/>
          </a:p>
        </p:txBody>
      </p:sp>
      <p:sp>
        <p:nvSpPr>
          <p:cNvPr id="124" name="텍스트 개체 틀 123">
            <a:extLst>
              <a:ext uri="{FF2B5EF4-FFF2-40B4-BE49-F238E27FC236}">
                <a16:creationId xmlns:a16="http://schemas.microsoft.com/office/drawing/2014/main" id="{661F8636-EA74-2F22-9983-D0157A9A7DC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76945" y="2404417"/>
            <a:ext cx="3298622" cy="42554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buNone/>
              <a:defRPr sz="3072">
                <a:solidFill>
                  <a:schemeClr val="bg1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defRPr>
            </a:lvl1pPr>
            <a:lvl2pPr marL="457215" indent="0" algn="l">
              <a:buNone/>
              <a:defRPr sz="3072">
                <a:solidFill>
                  <a:schemeClr val="bg1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defRPr>
            </a:lvl2pPr>
            <a:lvl3pPr marL="914430" indent="0" algn="l">
              <a:buNone/>
              <a:defRPr sz="3072">
                <a:solidFill>
                  <a:schemeClr val="bg1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defRPr>
            </a:lvl3pPr>
            <a:lvl4pPr marL="1371644" indent="0" algn="l">
              <a:buNone/>
              <a:defRPr sz="3072">
                <a:solidFill>
                  <a:schemeClr val="bg1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defRPr>
            </a:lvl4pPr>
            <a:lvl5pPr marL="1828859" indent="0" algn="l">
              <a:buNone/>
              <a:defRPr sz="3072">
                <a:solidFill>
                  <a:schemeClr val="bg1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defRPr>
            </a:lvl5pPr>
          </a:lstStyle>
          <a:p>
            <a:pPr lvl="0"/>
            <a:r>
              <a:rPr lang="en-US" altLang="ko-KR" dirty="0"/>
              <a:t>Chapter2</a:t>
            </a:r>
            <a:endParaRPr lang="ko-KR" altLang="en-US" dirty="0"/>
          </a:p>
        </p:txBody>
      </p:sp>
      <p:sp>
        <p:nvSpPr>
          <p:cNvPr id="125" name="텍스트 개체 틀 123">
            <a:extLst>
              <a:ext uri="{FF2B5EF4-FFF2-40B4-BE49-F238E27FC236}">
                <a16:creationId xmlns:a16="http://schemas.microsoft.com/office/drawing/2014/main" id="{5CED96B3-58F4-38C3-7624-67F8595C8B0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42409" y="2948169"/>
            <a:ext cx="3928465" cy="7448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buNone/>
              <a:defRPr sz="5377">
                <a:solidFill>
                  <a:schemeClr val="bg1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defRPr>
            </a:lvl1pPr>
            <a:lvl2pPr marL="457215" indent="0" algn="l">
              <a:buNone/>
              <a:defRPr sz="3072">
                <a:solidFill>
                  <a:schemeClr val="bg1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defRPr>
            </a:lvl2pPr>
            <a:lvl3pPr marL="914430" indent="0" algn="l">
              <a:buNone/>
              <a:defRPr sz="3072">
                <a:solidFill>
                  <a:schemeClr val="bg1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defRPr>
            </a:lvl3pPr>
            <a:lvl4pPr marL="1371644" indent="0" algn="l">
              <a:buNone/>
              <a:defRPr sz="3072">
                <a:solidFill>
                  <a:schemeClr val="bg1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defRPr>
            </a:lvl4pPr>
            <a:lvl5pPr marL="1828859" indent="0" algn="l">
              <a:buNone/>
              <a:defRPr sz="3072">
                <a:solidFill>
                  <a:schemeClr val="bg1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defRPr>
            </a:lvl5pPr>
          </a:lstStyle>
          <a:p>
            <a:pPr lvl="0"/>
            <a:r>
              <a:rPr lang="ko-KR" altLang="en-US" dirty="0"/>
              <a:t>사업수행</a:t>
            </a:r>
          </a:p>
        </p:txBody>
      </p:sp>
      <p:sp>
        <p:nvSpPr>
          <p:cNvPr id="127" name="텍스트 개체 틀 126">
            <a:extLst>
              <a:ext uri="{FF2B5EF4-FFF2-40B4-BE49-F238E27FC236}">
                <a16:creationId xmlns:a16="http://schemas.microsoft.com/office/drawing/2014/main" id="{B2A39DA2-AF58-CD1C-FDBC-6EF45449498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927399" y="4110048"/>
            <a:ext cx="1107714" cy="1935704"/>
          </a:xfrm>
          <a:prstGeom prst="rect">
            <a:avLst/>
          </a:prstGeom>
        </p:spPr>
        <p:txBody>
          <a:bodyPr/>
          <a:lstStyle>
            <a:lvl1pPr marL="263392" indent="-263392">
              <a:lnSpc>
                <a:spcPct val="150000"/>
              </a:lnSpc>
              <a:buFont typeface="Arial" panose="020B0604020202020204" pitchFamily="34" charset="0"/>
              <a:buChar char="•"/>
              <a:defRPr sz="1536" b="1">
                <a:solidFill>
                  <a:schemeClr val="bg1"/>
                </a:solidFill>
                <a:latin typeface="Pretendard ExtraLight" panose="02000303000000020004" pitchFamily="50" charset="-127"/>
                <a:ea typeface="Pretendard ExtraLight" panose="02000303000000020004" pitchFamily="50" charset="-127"/>
                <a:cs typeface="Pretendard ExtraLight" panose="02000303000000020004" pitchFamily="50" charset="-127"/>
              </a:defRPr>
            </a:lvl1pPr>
            <a:lvl2pPr marL="457215" indent="0">
              <a:buNone/>
              <a:defRPr sz="1536">
                <a:solidFill>
                  <a:schemeClr val="bg1"/>
                </a:solidFill>
              </a:defRPr>
            </a:lvl2pPr>
            <a:lvl3pPr>
              <a:defRPr sz="1536">
                <a:solidFill>
                  <a:schemeClr val="bg1"/>
                </a:solidFill>
              </a:defRPr>
            </a:lvl3pPr>
            <a:lvl4pPr>
              <a:defRPr sz="1536">
                <a:solidFill>
                  <a:schemeClr val="bg1"/>
                </a:solidFill>
              </a:defRPr>
            </a:lvl4pPr>
            <a:lvl5pPr>
              <a:defRPr sz="1536">
                <a:solidFill>
                  <a:schemeClr val="bg1"/>
                </a:solidFill>
              </a:defRPr>
            </a:lvl5pPr>
          </a:lstStyle>
          <a:p>
            <a:pPr lvl="0"/>
            <a:r>
              <a:rPr lang="en-US" altLang="ko-KR" dirty="0"/>
              <a:t>01</a:t>
            </a:r>
          </a:p>
          <a:p>
            <a:pPr lvl="0"/>
            <a:r>
              <a:rPr lang="en-US" altLang="ko-KR" dirty="0"/>
              <a:t>02</a:t>
            </a:r>
          </a:p>
          <a:p>
            <a:pPr lvl="0"/>
            <a:r>
              <a:rPr lang="en-US" altLang="ko-KR" dirty="0"/>
              <a:t>03</a:t>
            </a:r>
          </a:p>
          <a:p>
            <a:pPr lvl="0"/>
            <a:r>
              <a:rPr lang="en-US" altLang="ko-KR" dirty="0"/>
              <a:t>04</a:t>
            </a:r>
          </a:p>
        </p:txBody>
      </p:sp>
      <p:sp>
        <p:nvSpPr>
          <p:cNvPr id="128" name="텍스트 개체 틀 126">
            <a:extLst>
              <a:ext uri="{FF2B5EF4-FFF2-40B4-BE49-F238E27FC236}">
                <a16:creationId xmlns:a16="http://schemas.microsoft.com/office/drawing/2014/main" id="{14F4F433-2004-F06A-0FE8-5F08F56E593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13485" y="4110048"/>
            <a:ext cx="5586501" cy="193570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Font typeface="Arial" panose="020B0604020202020204" pitchFamily="34" charset="0"/>
              <a:buNone/>
              <a:defRPr sz="1536">
                <a:solidFill>
                  <a:schemeClr val="bg1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defRPr>
            </a:lvl1pPr>
            <a:lvl2pPr marL="457215" indent="0">
              <a:buNone/>
              <a:defRPr sz="1536">
                <a:solidFill>
                  <a:schemeClr val="bg1"/>
                </a:solidFill>
              </a:defRPr>
            </a:lvl2pPr>
            <a:lvl3pPr>
              <a:defRPr sz="1536">
                <a:solidFill>
                  <a:schemeClr val="bg1"/>
                </a:solidFill>
              </a:defRPr>
            </a:lvl3pPr>
            <a:lvl4pPr>
              <a:defRPr sz="1536">
                <a:solidFill>
                  <a:schemeClr val="bg1"/>
                </a:solidFill>
              </a:defRPr>
            </a:lvl4pPr>
            <a:lvl5pPr>
              <a:defRPr sz="1536">
                <a:solidFill>
                  <a:schemeClr val="bg1"/>
                </a:solidFill>
              </a:defRPr>
            </a:lvl5pPr>
          </a:lstStyle>
          <a:p>
            <a:pPr algn="l"/>
            <a:r>
              <a:rPr lang="ko-KR" altLang="en-US" sz="1536" spc="-76" baseline="0" dirty="0">
                <a:ln/>
                <a:solidFill>
                  <a:srgbClr val="FFFFFF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맑은 고딕"/>
                <a:rtl val="0"/>
              </a:rPr>
              <a:t>신기술</a:t>
            </a:r>
            <a:r>
              <a:rPr lang="ko-KR" altLang="en-US" sz="1536" spc="-76" baseline="0" dirty="0">
                <a:ln/>
                <a:solidFill>
                  <a:srgbClr val="FFFFFF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Arial"/>
                <a:rtl val="0"/>
              </a:rPr>
              <a:t> </a:t>
            </a:r>
            <a:r>
              <a:rPr lang="ko-KR" altLang="en-US" sz="1536" spc="-76" baseline="0" dirty="0">
                <a:ln/>
                <a:solidFill>
                  <a:srgbClr val="FFFFFF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맑은 고딕"/>
                <a:rtl val="0"/>
              </a:rPr>
              <a:t>도입을</a:t>
            </a:r>
            <a:r>
              <a:rPr lang="ko-KR" altLang="en-US" sz="1536" spc="-76" baseline="0" dirty="0">
                <a:ln/>
                <a:solidFill>
                  <a:srgbClr val="FFFFFF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Arial"/>
                <a:rtl val="0"/>
              </a:rPr>
              <a:t> </a:t>
            </a:r>
            <a:r>
              <a:rPr lang="ko-KR" altLang="en-US" sz="1536" spc="-76" baseline="0" dirty="0">
                <a:ln/>
                <a:solidFill>
                  <a:srgbClr val="FFFFFF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맑은 고딕"/>
                <a:rtl val="0"/>
              </a:rPr>
              <a:t>통한</a:t>
            </a:r>
            <a:r>
              <a:rPr lang="ko-KR" altLang="en-US" sz="1536" spc="-76" baseline="0" dirty="0">
                <a:ln/>
                <a:solidFill>
                  <a:srgbClr val="FFFFFF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Arial"/>
                <a:rtl val="0"/>
              </a:rPr>
              <a:t> </a:t>
            </a:r>
            <a:r>
              <a:rPr lang="ko-KR" altLang="en-US" sz="1536" spc="-76" baseline="0" dirty="0">
                <a:ln/>
                <a:solidFill>
                  <a:srgbClr val="FFFFFF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맑은 고딕"/>
                <a:rtl val="0"/>
              </a:rPr>
              <a:t>홈페이지</a:t>
            </a:r>
            <a:r>
              <a:rPr lang="ko-KR" altLang="en-US" sz="1536" spc="-76" baseline="0" dirty="0">
                <a:ln/>
                <a:solidFill>
                  <a:srgbClr val="FFFFFF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Arial"/>
                <a:rtl val="0"/>
              </a:rPr>
              <a:t> </a:t>
            </a:r>
            <a:r>
              <a:rPr lang="ko-KR" altLang="en-US" sz="1536" spc="-76" baseline="0" dirty="0">
                <a:ln/>
                <a:solidFill>
                  <a:srgbClr val="FFFFFF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맑은 고딕"/>
                <a:rtl val="0"/>
              </a:rPr>
              <a:t>이용구조</a:t>
            </a:r>
            <a:r>
              <a:rPr lang="ko-KR" altLang="en-US" sz="1536" spc="-76" baseline="0" dirty="0">
                <a:ln/>
                <a:solidFill>
                  <a:srgbClr val="FFFFFF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Arial"/>
                <a:rtl val="0"/>
              </a:rPr>
              <a:t> </a:t>
            </a:r>
            <a:r>
              <a:rPr lang="ko-KR" altLang="en-US" sz="1536" spc="-76" baseline="0" dirty="0">
                <a:ln/>
                <a:solidFill>
                  <a:srgbClr val="FFFFFF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맑은 고딕"/>
                <a:rtl val="0"/>
              </a:rPr>
              <a:t>개선</a:t>
            </a:r>
            <a:endParaRPr lang="en-US" altLang="ko-KR" sz="1536" spc="-76" baseline="0" dirty="0">
              <a:ln/>
              <a:solidFill>
                <a:srgbClr val="FFFFFF"/>
              </a:solidFill>
              <a:latin typeface="Pretendard" panose="02000503000000020004" pitchFamily="50" charset="-127"/>
              <a:ea typeface="Pretendard" panose="02000503000000020004" pitchFamily="50" charset="-127"/>
              <a:cs typeface="Pretendard" panose="02000503000000020004" pitchFamily="50" charset="-127"/>
              <a:sym typeface="맑은 고딕"/>
              <a:rtl val="0"/>
            </a:endParaRPr>
          </a:p>
          <a:p>
            <a:pPr algn="l"/>
            <a:r>
              <a:rPr lang="ko-KR" altLang="en-US" sz="1536" spc="-76" baseline="0" dirty="0">
                <a:ln/>
                <a:solidFill>
                  <a:srgbClr val="FFFFFF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맑은 고딕"/>
                <a:rtl val="0"/>
              </a:rPr>
              <a:t>전자정부</a:t>
            </a:r>
            <a:r>
              <a:rPr lang="ko-KR" altLang="en-US" sz="1536" spc="-76" baseline="0" dirty="0">
                <a:ln/>
                <a:solidFill>
                  <a:srgbClr val="FFFFFF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Arial"/>
                <a:rtl val="0"/>
              </a:rPr>
              <a:t> </a:t>
            </a:r>
            <a:r>
              <a:rPr lang="ko-KR" altLang="en-US" sz="1536" spc="-76" baseline="0" dirty="0">
                <a:ln/>
                <a:solidFill>
                  <a:srgbClr val="FFFFFF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맑은 고딕"/>
                <a:rtl val="0"/>
              </a:rPr>
              <a:t>가이드라인에</a:t>
            </a:r>
            <a:r>
              <a:rPr lang="ko-KR" altLang="en-US" sz="1536" spc="-76" baseline="0" dirty="0">
                <a:ln/>
                <a:solidFill>
                  <a:srgbClr val="FFFFFF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Arial"/>
                <a:rtl val="0"/>
              </a:rPr>
              <a:t> </a:t>
            </a:r>
            <a:r>
              <a:rPr lang="ko-KR" altLang="en-US" sz="1536" spc="-76" baseline="0" dirty="0">
                <a:ln/>
                <a:solidFill>
                  <a:srgbClr val="FFFFFF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맑은 고딕"/>
                <a:rtl val="0"/>
              </a:rPr>
              <a:t>의거한</a:t>
            </a:r>
            <a:r>
              <a:rPr lang="ko-KR" altLang="en-US" sz="1536" spc="-76" baseline="0" dirty="0">
                <a:ln/>
                <a:solidFill>
                  <a:srgbClr val="FFFFFF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Arial"/>
                <a:rtl val="0"/>
              </a:rPr>
              <a:t> </a:t>
            </a:r>
            <a:r>
              <a:rPr lang="ko-KR" altLang="en-US" sz="1536" spc="-76" baseline="0" dirty="0">
                <a:ln/>
                <a:solidFill>
                  <a:srgbClr val="FFFFFF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맑은 고딕"/>
                <a:rtl val="0"/>
              </a:rPr>
              <a:t>개발</a:t>
            </a:r>
            <a:r>
              <a:rPr lang="ko-KR" altLang="en-US" sz="1536" spc="-76" baseline="0" dirty="0">
                <a:ln/>
                <a:solidFill>
                  <a:srgbClr val="FFFFFF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Arial"/>
                <a:rtl val="0"/>
              </a:rPr>
              <a:t> </a:t>
            </a:r>
            <a:r>
              <a:rPr lang="ko-KR" altLang="en-US" sz="1536" spc="-76" baseline="0" dirty="0">
                <a:ln/>
                <a:solidFill>
                  <a:srgbClr val="FFFFFF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맑은 고딕"/>
                <a:rtl val="0"/>
              </a:rPr>
              <a:t>및</a:t>
            </a:r>
            <a:r>
              <a:rPr lang="ko-KR" altLang="en-US" sz="1536" spc="-76" baseline="0" dirty="0">
                <a:ln/>
                <a:solidFill>
                  <a:srgbClr val="FFFFFF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Arial"/>
                <a:rtl val="0"/>
              </a:rPr>
              <a:t> </a:t>
            </a:r>
            <a:r>
              <a:rPr lang="ko-KR" altLang="en-US" sz="1536" spc="-76" baseline="0" dirty="0">
                <a:ln/>
                <a:solidFill>
                  <a:srgbClr val="FFFFFF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맑은 고딕"/>
                <a:rtl val="0"/>
              </a:rPr>
              <a:t>품질관리</a:t>
            </a:r>
            <a:endParaRPr lang="en-US" altLang="ko-KR" sz="1536" spc="-76" baseline="0" dirty="0">
              <a:ln/>
              <a:solidFill>
                <a:srgbClr val="FFFFFF"/>
              </a:solidFill>
              <a:latin typeface="Pretendard" panose="02000503000000020004" pitchFamily="50" charset="-127"/>
              <a:ea typeface="Pretendard" panose="02000503000000020004" pitchFamily="50" charset="-127"/>
              <a:cs typeface="Pretendard" panose="02000503000000020004" pitchFamily="50" charset="-127"/>
              <a:sym typeface="맑은 고딕"/>
              <a:rtl val="0"/>
            </a:endParaRPr>
          </a:p>
          <a:p>
            <a:pPr algn="l"/>
            <a:r>
              <a:rPr lang="ko-KR" altLang="en-US" sz="1536" spc="-76" baseline="0" dirty="0">
                <a:ln/>
                <a:solidFill>
                  <a:srgbClr val="FFFFFF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맑은 고딕"/>
                <a:rtl val="0"/>
              </a:rPr>
              <a:t>콘텐츠</a:t>
            </a:r>
            <a:r>
              <a:rPr lang="ko-KR" altLang="en-US" sz="1536" spc="-76" baseline="0" dirty="0">
                <a:ln/>
                <a:solidFill>
                  <a:srgbClr val="FFFFFF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Arial"/>
                <a:rtl val="0"/>
              </a:rPr>
              <a:t> </a:t>
            </a:r>
            <a:r>
              <a:rPr lang="ko-KR" altLang="en-US" sz="1536" spc="-76" baseline="0" dirty="0">
                <a:ln/>
                <a:solidFill>
                  <a:srgbClr val="FFFFFF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맑은 고딕"/>
                <a:rtl val="0"/>
              </a:rPr>
              <a:t>이용</a:t>
            </a:r>
            <a:r>
              <a:rPr lang="ko-KR" altLang="en-US" sz="1536" spc="-76" baseline="0" dirty="0">
                <a:ln/>
                <a:solidFill>
                  <a:srgbClr val="FFFFFF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Arial"/>
                <a:rtl val="0"/>
              </a:rPr>
              <a:t> </a:t>
            </a:r>
            <a:r>
              <a:rPr lang="ko-KR" altLang="en-US" sz="1536" spc="-76" baseline="0" dirty="0">
                <a:ln/>
                <a:solidFill>
                  <a:srgbClr val="FFFFFF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맑은 고딕"/>
                <a:rtl val="0"/>
              </a:rPr>
              <a:t>활성화를</a:t>
            </a:r>
            <a:r>
              <a:rPr lang="ko-KR" altLang="en-US" sz="1536" spc="-76" baseline="0" dirty="0">
                <a:ln/>
                <a:solidFill>
                  <a:srgbClr val="FFFFFF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Arial"/>
                <a:rtl val="0"/>
              </a:rPr>
              <a:t> </a:t>
            </a:r>
            <a:r>
              <a:rPr lang="ko-KR" altLang="en-US" sz="1536" spc="-76" baseline="0" dirty="0">
                <a:ln/>
                <a:solidFill>
                  <a:srgbClr val="FFFFFF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맑은 고딕"/>
                <a:rtl val="0"/>
              </a:rPr>
              <a:t>위한</a:t>
            </a:r>
            <a:r>
              <a:rPr lang="ko-KR" altLang="en-US" sz="1536" spc="-76" baseline="0" dirty="0">
                <a:ln/>
                <a:solidFill>
                  <a:srgbClr val="FFFFFF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Arial"/>
                <a:rtl val="0"/>
              </a:rPr>
              <a:t> </a:t>
            </a:r>
            <a:r>
              <a:rPr lang="ko-KR" altLang="en-US" sz="1536" spc="-76" baseline="0" dirty="0">
                <a:ln/>
                <a:solidFill>
                  <a:srgbClr val="FFFFFF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맑은 고딕"/>
                <a:rtl val="0"/>
              </a:rPr>
              <a:t>개선</a:t>
            </a:r>
            <a:r>
              <a:rPr lang="ko-KR" altLang="en-US" sz="1536" spc="-76" baseline="0" dirty="0">
                <a:ln/>
                <a:solidFill>
                  <a:srgbClr val="FFFFFF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Arial"/>
                <a:rtl val="0"/>
              </a:rPr>
              <a:t> </a:t>
            </a:r>
            <a:r>
              <a:rPr lang="ko-KR" altLang="en-US" sz="1536" spc="-76" baseline="0" dirty="0">
                <a:ln/>
                <a:solidFill>
                  <a:srgbClr val="FFFFFF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맑은 고딕"/>
                <a:rtl val="0"/>
              </a:rPr>
              <a:t>실시</a:t>
            </a:r>
            <a:endParaRPr lang="en-US" altLang="ko-KR" sz="1536" spc="-76" baseline="0" dirty="0">
              <a:ln/>
              <a:solidFill>
                <a:srgbClr val="FFFFFF"/>
              </a:solidFill>
              <a:latin typeface="Pretendard" panose="02000503000000020004" pitchFamily="50" charset="-127"/>
              <a:ea typeface="Pretendard" panose="02000503000000020004" pitchFamily="50" charset="-127"/>
              <a:cs typeface="Pretendard" panose="02000503000000020004" pitchFamily="50" charset="-127"/>
              <a:sym typeface="맑은 고딕"/>
              <a:rtl val="0"/>
            </a:endParaRPr>
          </a:p>
          <a:p>
            <a:pPr algn="l"/>
            <a:r>
              <a:rPr lang="ko-KR" altLang="en-US" sz="1536" spc="-76" baseline="0" dirty="0">
                <a:ln/>
                <a:solidFill>
                  <a:srgbClr val="FFFFFF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맑은 고딕"/>
                <a:rtl val="0"/>
              </a:rPr>
              <a:t>안정적</a:t>
            </a:r>
            <a:r>
              <a:rPr lang="ko-KR" altLang="en-US" sz="1536" spc="-76" baseline="0" dirty="0">
                <a:ln/>
                <a:solidFill>
                  <a:srgbClr val="FFFFFF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Arial"/>
                <a:rtl val="0"/>
              </a:rPr>
              <a:t> </a:t>
            </a:r>
            <a:r>
              <a:rPr lang="ko-KR" altLang="en-US" sz="1536" spc="-76" baseline="0" dirty="0">
                <a:ln/>
                <a:solidFill>
                  <a:srgbClr val="FFFFFF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맑은 고딕"/>
                <a:rtl val="0"/>
              </a:rPr>
              <a:t>유지보수</a:t>
            </a:r>
            <a:r>
              <a:rPr lang="ko-KR" altLang="en-US" sz="1536" spc="-76" baseline="0" dirty="0">
                <a:ln/>
                <a:solidFill>
                  <a:srgbClr val="FFFFFF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Arial"/>
                <a:rtl val="0"/>
              </a:rPr>
              <a:t> </a:t>
            </a:r>
            <a:r>
              <a:rPr lang="ko-KR" altLang="en-US" sz="1536" spc="-76" baseline="0" dirty="0">
                <a:ln/>
                <a:solidFill>
                  <a:srgbClr val="FFFFFF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맑은 고딕"/>
                <a:rtl val="0"/>
              </a:rPr>
              <a:t>수행체계</a:t>
            </a:r>
            <a:r>
              <a:rPr lang="ko-KR" altLang="en-US" sz="1536" spc="-76" baseline="0" dirty="0">
                <a:ln/>
                <a:solidFill>
                  <a:srgbClr val="FFFFFF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Arial"/>
                <a:rtl val="0"/>
              </a:rPr>
              <a:t> </a:t>
            </a:r>
            <a:r>
              <a:rPr lang="ko-KR" altLang="en-US" sz="1536" spc="-76" baseline="0" dirty="0">
                <a:ln/>
                <a:solidFill>
                  <a:srgbClr val="FFFFFF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맑은 고딕"/>
                <a:rtl val="0"/>
              </a:rPr>
              <a:t>구축</a:t>
            </a:r>
          </a:p>
        </p:txBody>
      </p:sp>
    </p:spTree>
    <p:extLst>
      <p:ext uri="{BB962C8B-B14F-4D97-AF65-F5344CB8AC3E}">
        <p14:creationId xmlns:p14="http://schemas.microsoft.com/office/powerpoint/2010/main" val="29908532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직선 연결선 12">
            <a:extLst>
              <a:ext uri="{FF2B5EF4-FFF2-40B4-BE49-F238E27FC236}">
                <a16:creationId xmlns:a16="http://schemas.microsoft.com/office/drawing/2014/main" id="{DC987661-CC93-A2C2-67BD-4B265B42B56B}"/>
              </a:ext>
            </a:extLst>
          </p:cNvPr>
          <p:cNvCxnSpPr/>
          <p:nvPr userDrawn="1"/>
        </p:nvCxnSpPr>
        <p:spPr>
          <a:xfrm>
            <a:off x="0" y="6535812"/>
            <a:ext cx="12166600" cy="0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9F338D1C-0591-766B-091D-8032F59BF32A}"/>
              </a:ext>
            </a:extLst>
          </p:cNvPr>
          <p:cNvSpPr txBox="1"/>
          <p:nvPr userDrawn="1"/>
        </p:nvSpPr>
        <p:spPr>
          <a:xfrm>
            <a:off x="5358354" y="6581745"/>
            <a:ext cx="5476896" cy="200055"/>
          </a:xfrm>
          <a:prstGeom prst="rect">
            <a:avLst/>
          </a:prstGeom>
          <a:solidFill>
            <a:schemeClr val="bg1"/>
          </a:solidFill>
        </p:spPr>
        <p:txBody>
          <a:bodyPr wrap="square" lIns="32949">
            <a:spAutoFit/>
          </a:bodyPr>
          <a:lstStyle/>
          <a:p>
            <a:pPr>
              <a:defRPr/>
            </a:pPr>
            <a:r>
              <a:rPr lang="en-US" altLang="ko-KR" sz="700" dirty="0">
                <a:solidFill>
                  <a:schemeClr val="bg1">
                    <a:lumMod val="50000"/>
                  </a:schemeClr>
                </a:solidFill>
                <a:latin typeface="+mj-lt"/>
                <a:cs typeface="Arial" pitchFamily="34" charset="0"/>
              </a:rPr>
              <a:t>COPYRIGHT</a:t>
            </a:r>
            <a:r>
              <a:rPr lang="en-US" altLang="ko-KR" sz="700" dirty="0">
                <a:solidFill>
                  <a:schemeClr val="bg1">
                    <a:lumMod val="50000"/>
                  </a:schemeClr>
                </a:solidFill>
                <a:latin typeface="MS Reference Sans Serif" pitchFamily="34" charset="0"/>
                <a:cs typeface="Arial" pitchFamily="34" charset="0"/>
              </a:rPr>
              <a:t> © 2024. </a:t>
            </a:r>
            <a:r>
              <a:rPr lang="en-US" altLang="ko-KR" sz="7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FGI </a:t>
            </a:r>
            <a:r>
              <a:rPr lang="en-US" altLang="ko-KR" sz="7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co,.ltd</a:t>
            </a:r>
            <a:r>
              <a:rPr lang="en-US" altLang="ko-KR" sz="7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altLang="ko-KR" sz="700" dirty="0">
                <a:solidFill>
                  <a:schemeClr val="bg1">
                    <a:lumMod val="50000"/>
                  </a:schemeClr>
                </a:solidFill>
                <a:latin typeface="MS Reference Sans Serif" pitchFamily="34" charset="0"/>
                <a:cs typeface="Arial" pitchFamily="34" charset="0"/>
              </a:rPr>
              <a:t> ALL RIGHTS RESERVED.</a:t>
            </a:r>
            <a:endParaRPr lang="ko-KR" altLang="en-US" sz="700" dirty="0">
              <a:solidFill>
                <a:schemeClr val="bg1">
                  <a:lumMod val="50000"/>
                </a:schemeClr>
              </a:solidFill>
              <a:latin typeface="MS Reference Sans Serif" pitchFamily="34" charset="0"/>
              <a:cs typeface="Arial" pitchFamily="34" charset="0"/>
            </a:endParaRPr>
          </a:p>
        </p:txBody>
      </p:sp>
      <p:pic>
        <p:nvPicPr>
          <p:cNvPr id="15" name="그림 14">
            <a:extLst>
              <a:ext uri="{FF2B5EF4-FFF2-40B4-BE49-F238E27FC236}">
                <a16:creationId xmlns:a16="http://schemas.microsoft.com/office/drawing/2014/main" id="{8D835913-DC2C-7A2D-1A0B-2DCB5A2D6FA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4797" y="6622157"/>
            <a:ext cx="582053" cy="132722"/>
          </a:xfrm>
          <a:prstGeom prst="rect">
            <a:avLst/>
          </a:prstGeom>
        </p:spPr>
      </p:pic>
      <p:sp>
        <p:nvSpPr>
          <p:cNvPr id="16" name="Rectangle 13">
            <a:extLst>
              <a:ext uri="{FF2B5EF4-FFF2-40B4-BE49-F238E27FC236}">
                <a16:creationId xmlns:a16="http://schemas.microsoft.com/office/drawing/2014/main" id="{8FDA1EDC-4EE2-29EA-E89D-7285E5C921E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" y="-1"/>
            <a:ext cx="12191999" cy="6535811"/>
          </a:xfrm>
          <a:prstGeom prst="rect">
            <a:avLst/>
          </a:prstGeom>
          <a:solidFill>
            <a:srgbClr val="003E67"/>
          </a:solidFill>
          <a:ln w="9525">
            <a:noFill/>
            <a:miter lim="800000"/>
            <a:headEnd/>
            <a:tailEnd/>
          </a:ln>
          <a:effectLst/>
        </p:spPr>
        <p:txBody>
          <a:bodyPr lIns="91430" tIns="45715" rIns="91430" bIns="45715" anchor="ctr"/>
          <a:lstStyle/>
          <a:p>
            <a:pPr marL="0" marR="0" lvl="0" indent="0" algn="l" defTabSz="649288" rtl="0" eaLnBrk="1" fontAlgn="base" latinLnBrk="1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1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7148794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>
            <a:extLst>
              <a:ext uri="{FF2B5EF4-FFF2-40B4-BE49-F238E27FC236}">
                <a16:creationId xmlns:a16="http://schemas.microsoft.com/office/drawing/2014/main" id="{689B6080-4039-41D8-D919-BEEF39AC45AB}"/>
              </a:ext>
            </a:extLst>
          </p:cNvPr>
          <p:cNvSpPr/>
          <p:nvPr userDrawn="1"/>
        </p:nvSpPr>
        <p:spPr>
          <a:xfrm>
            <a:off x="0" y="276994"/>
            <a:ext cx="12192000" cy="548507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500" b="1" dirty="0">
              <a:solidFill>
                <a:schemeClr val="tx1"/>
              </a:solidFill>
            </a:endParaRPr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734FFE89-6A62-07DF-54A0-02CD8B144F31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-478" y="276226"/>
            <a:ext cx="2637620" cy="549275"/>
          </a:xfrm>
          <a:prstGeom prst="rect">
            <a:avLst/>
          </a:prstGeom>
          <a:solidFill>
            <a:srgbClr val="5B5D64"/>
          </a:solidFill>
          <a:ln>
            <a:noFill/>
          </a:ln>
          <a:effectLst/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eaLnBrk="1" hangingPunct="1"/>
            <a:endParaRPr lang="en-US" altLang="ko-KR" sz="1800" b="1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굴림" panose="020B0600000101010101" pitchFamily="50" charset="-127"/>
            </a:endParaRPr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7D0616AA-BFB7-DAA3-5F5B-BB84074460AA}"/>
              </a:ext>
            </a:extLst>
          </p:cNvPr>
          <p:cNvSpPr/>
          <p:nvPr userDrawn="1"/>
        </p:nvSpPr>
        <p:spPr>
          <a:xfrm>
            <a:off x="0" y="6500556"/>
            <a:ext cx="12183686" cy="35893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F6A544A-B27B-38FE-CEF6-2719E421EFF1}"/>
              </a:ext>
            </a:extLst>
          </p:cNvPr>
          <p:cNvSpPr txBox="1"/>
          <p:nvPr userDrawn="1"/>
        </p:nvSpPr>
        <p:spPr>
          <a:xfrm>
            <a:off x="5358354" y="6581745"/>
            <a:ext cx="5476896" cy="200055"/>
          </a:xfrm>
          <a:prstGeom prst="rect">
            <a:avLst/>
          </a:prstGeom>
          <a:noFill/>
        </p:spPr>
        <p:txBody>
          <a:bodyPr wrap="square" lIns="32949">
            <a:spAutoFit/>
          </a:bodyPr>
          <a:lstStyle/>
          <a:p>
            <a:pPr>
              <a:defRPr/>
            </a:pPr>
            <a:r>
              <a:rPr lang="en-US" altLang="ko-KR" sz="700" dirty="0">
                <a:solidFill>
                  <a:schemeClr val="bg1">
                    <a:lumMod val="50000"/>
                  </a:schemeClr>
                </a:solidFill>
                <a:latin typeface="+mj-lt"/>
                <a:cs typeface="Arial" pitchFamily="34" charset="0"/>
              </a:rPr>
              <a:t>COPYRIGHT</a:t>
            </a:r>
            <a:r>
              <a:rPr lang="en-US" altLang="ko-KR" sz="700" dirty="0">
                <a:solidFill>
                  <a:schemeClr val="bg1">
                    <a:lumMod val="50000"/>
                  </a:schemeClr>
                </a:solidFill>
                <a:latin typeface="MS Reference Sans Serif" pitchFamily="34" charset="0"/>
                <a:cs typeface="Arial" pitchFamily="34" charset="0"/>
              </a:rPr>
              <a:t> © 2024. </a:t>
            </a:r>
            <a:r>
              <a:rPr lang="en-US" altLang="ko-KR" sz="7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FGI </a:t>
            </a:r>
            <a:r>
              <a:rPr lang="en-US" altLang="ko-KR" sz="7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co,.ltd</a:t>
            </a:r>
            <a:r>
              <a:rPr lang="en-US" altLang="ko-KR" sz="7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altLang="ko-KR" sz="700" dirty="0">
                <a:solidFill>
                  <a:schemeClr val="bg1">
                    <a:lumMod val="50000"/>
                  </a:schemeClr>
                </a:solidFill>
                <a:latin typeface="MS Reference Sans Serif" pitchFamily="34" charset="0"/>
                <a:cs typeface="Arial" pitchFamily="34" charset="0"/>
              </a:rPr>
              <a:t> ALL RIGHTS RESERVED.</a:t>
            </a:r>
            <a:endParaRPr lang="ko-KR" altLang="en-US" sz="700" dirty="0">
              <a:solidFill>
                <a:schemeClr val="bg1">
                  <a:lumMod val="50000"/>
                </a:schemeClr>
              </a:solidFill>
              <a:latin typeface="MS Reference Sans Serif" pitchFamily="34" charset="0"/>
              <a:cs typeface="Arial" pitchFamily="34" charset="0"/>
            </a:endParaRP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1374372E-31E8-4671-B343-53C3EFC48DC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4797" y="6622157"/>
            <a:ext cx="582053" cy="132722"/>
          </a:xfrm>
          <a:prstGeom prst="rect">
            <a:avLst/>
          </a:prstGeom>
        </p:spPr>
      </p:pic>
      <p:sp>
        <p:nvSpPr>
          <p:cNvPr id="10" name="Rectangle 13">
            <a:extLst>
              <a:ext uri="{FF2B5EF4-FFF2-40B4-BE49-F238E27FC236}">
                <a16:creationId xmlns:a16="http://schemas.microsoft.com/office/drawing/2014/main" id="{BCF33C78-5DFC-9596-748C-A33278DC4B5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" y="0"/>
            <a:ext cx="12191999" cy="27622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lIns="91430" tIns="45715" rIns="91430" bIns="45715" anchor="ctr"/>
          <a:lstStyle/>
          <a:p>
            <a:pPr marL="0" marR="0" lvl="0" indent="0" algn="l" defTabSz="649288" rtl="0" eaLnBrk="1" fontAlgn="base" latinLnBrk="1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1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8344530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빈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94318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제목 슬라이드" preserve="1" userDrawn="1">
  <p:cSld name="국회미래연구원_관리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4059640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공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20247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간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자유형: 도형 9">
            <a:extLst>
              <a:ext uri="{FF2B5EF4-FFF2-40B4-BE49-F238E27FC236}">
                <a16:creationId xmlns:a16="http://schemas.microsoft.com/office/drawing/2014/main" id="{0DFB9932-B517-374B-BAB3-4D732E8594A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8440616"/>
              <a:gd name="connsiteX1" fmla="*/ 12192000 w 12192000"/>
              <a:gd name="connsiteY1" fmla="*/ 0 h 8440616"/>
              <a:gd name="connsiteX2" fmla="*/ 12192000 w 12192000"/>
              <a:gd name="connsiteY2" fmla="*/ 8440616 h 8440616"/>
              <a:gd name="connsiteX3" fmla="*/ 0 w 12192000"/>
              <a:gd name="connsiteY3" fmla="*/ 8440616 h 8440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8440616">
                <a:moveTo>
                  <a:pt x="0" y="0"/>
                </a:moveTo>
                <a:lnTo>
                  <a:pt x="12192000" y="0"/>
                </a:lnTo>
                <a:lnTo>
                  <a:pt x="12192000" y="8440616"/>
                </a:lnTo>
                <a:lnTo>
                  <a:pt x="0" y="8440616"/>
                </a:lnTo>
                <a:close/>
              </a:path>
            </a:pathLst>
          </a:custGeom>
          <a:solidFill>
            <a:srgbClr val="003E67"/>
          </a:solidFill>
          <a:ln w="11723" cap="flat">
            <a:noFill/>
            <a:prstDash val="solid"/>
            <a:miter/>
          </a:ln>
        </p:spPr>
        <p:txBody>
          <a:bodyPr rtlCol="0" anchor="ctr"/>
          <a:lstStyle/>
          <a:p>
            <a:endParaRPr lang="ko-KR" altLang="en-US" sz="1383" dirty="0"/>
          </a:p>
        </p:txBody>
      </p:sp>
      <p:sp>
        <p:nvSpPr>
          <p:cNvPr id="11" name="자유형: 도형 10">
            <a:extLst>
              <a:ext uri="{FF2B5EF4-FFF2-40B4-BE49-F238E27FC236}">
                <a16:creationId xmlns:a16="http://schemas.microsoft.com/office/drawing/2014/main" id="{CA8D2A80-D68C-9AB9-6AC1-512EC8016473}"/>
              </a:ext>
            </a:extLst>
          </p:cNvPr>
          <p:cNvSpPr/>
          <p:nvPr/>
        </p:nvSpPr>
        <p:spPr>
          <a:xfrm>
            <a:off x="10087121" y="8014"/>
            <a:ext cx="2092920" cy="1392341"/>
          </a:xfrm>
          <a:custGeom>
            <a:avLst/>
            <a:gdLst>
              <a:gd name="connsiteX0" fmla="*/ 1046402 w 2092920"/>
              <a:gd name="connsiteY0" fmla="*/ 1812622 h 1812622"/>
              <a:gd name="connsiteX1" fmla="*/ 2092921 w 2092920"/>
              <a:gd name="connsiteY1" fmla="*/ 0 h 1812622"/>
              <a:gd name="connsiteX2" fmla="*/ 0 w 2092920"/>
              <a:gd name="connsiteY2" fmla="*/ 0 h 18126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092920" h="1812622">
                <a:moveTo>
                  <a:pt x="1046402" y="1812622"/>
                </a:moveTo>
                <a:lnTo>
                  <a:pt x="2092921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10000"/>
            </a:schemeClr>
          </a:solidFill>
          <a:ln w="11723" cap="flat">
            <a:noFill/>
            <a:prstDash val="solid"/>
            <a:miter/>
          </a:ln>
        </p:spPr>
        <p:txBody>
          <a:bodyPr rtlCol="0" anchor="ctr"/>
          <a:lstStyle/>
          <a:p>
            <a:endParaRPr lang="ko-KR" altLang="en-US" sz="1383"/>
          </a:p>
        </p:txBody>
      </p:sp>
      <p:sp>
        <p:nvSpPr>
          <p:cNvPr id="12" name="자유형: 도형 11">
            <a:extLst>
              <a:ext uri="{FF2B5EF4-FFF2-40B4-BE49-F238E27FC236}">
                <a16:creationId xmlns:a16="http://schemas.microsoft.com/office/drawing/2014/main" id="{B7001653-E7BD-1E0F-1F22-09D087E7A28A}"/>
              </a:ext>
            </a:extLst>
          </p:cNvPr>
          <p:cNvSpPr/>
          <p:nvPr/>
        </p:nvSpPr>
        <p:spPr>
          <a:xfrm>
            <a:off x="11127898" y="1398104"/>
            <a:ext cx="1061055" cy="705805"/>
          </a:xfrm>
          <a:custGeom>
            <a:avLst/>
            <a:gdLst>
              <a:gd name="connsiteX0" fmla="*/ 530587 w 1061055"/>
              <a:gd name="connsiteY0" fmla="*/ 918855 h 918854"/>
              <a:gd name="connsiteX1" fmla="*/ 1061056 w 1061055"/>
              <a:gd name="connsiteY1" fmla="*/ 0 h 918854"/>
              <a:gd name="connsiteX2" fmla="*/ 0 w 1061055"/>
              <a:gd name="connsiteY2" fmla="*/ 0 h 918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61055" h="918854">
                <a:moveTo>
                  <a:pt x="530587" y="918855"/>
                </a:moveTo>
                <a:lnTo>
                  <a:pt x="1061056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10000"/>
            </a:schemeClr>
          </a:solidFill>
          <a:ln w="11723" cap="flat">
            <a:noFill/>
            <a:prstDash val="solid"/>
            <a:miter/>
          </a:ln>
        </p:spPr>
        <p:txBody>
          <a:bodyPr rtlCol="0" anchor="ctr"/>
          <a:lstStyle/>
          <a:p>
            <a:endParaRPr lang="ko-KR" altLang="en-US" sz="1383"/>
          </a:p>
        </p:txBody>
      </p:sp>
      <p:sp>
        <p:nvSpPr>
          <p:cNvPr id="13" name="자유형: 도형 12">
            <a:extLst>
              <a:ext uri="{FF2B5EF4-FFF2-40B4-BE49-F238E27FC236}">
                <a16:creationId xmlns:a16="http://schemas.microsoft.com/office/drawing/2014/main" id="{E819B859-3DA2-43E4-9498-C431FD4050CC}"/>
              </a:ext>
            </a:extLst>
          </p:cNvPr>
          <p:cNvSpPr/>
          <p:nvPr/>
        </p:nvSpPr>
        <p:spPr>
          <a:xfrm>
            <a:off x="9029817" y="8014"/>
            <a:ext cx="2093037" cy="1392341"/>
          </a:xfrm>
          <a:custGeom>
            <a:avLst/>
            <a:gdLst>
              <a:gd name="connsiteX0" fmla="*/ 1046519 w 2093037"/>
              <a:gd name="connsiteY0" fmla="*/ 0 h 1812622"/>
              <a:gd name="connsiteX1" fmla="*/ 2093038 w 2093037"/>
              <a:gd name="connsiteY1" fmla="*/ 1812622 h 1812622"/>
              <a:gd name="connsiteX2" fmla="*/ 0 w 2093037"/>
              <a:gd name="connsiteY2" fmla="*/ 1812622 h 18126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093037" h="1812622">
                <a:moveTo>
                  <a:pt x="1046519" y="0"/>
                </a:moveTo>
                <a:lnTo>
                  <a:pt x="2093038" y="1812622"/>
                </a:lnTo>
                <a:lnTo>
                  <a:pt x="0" y="1812622"/>
                </a:lnTo>
                <a:close/>
              </a:path>
            </a:pathLst>
          </a:custGeom>
          <a:solidFill>
            <a:schemeClr val="bg1">
              <a:alpha val="5000"/>
            </a:schemeClr>
          </a:solidFill>
          <a:ln w="11723" cap="flat">
            <a:noFill/>
            <a:prstDash val="solid"/>
            <a:miter/>
          </a:ln>
        </p:spPr>
        <p:txBody>
          <a:bodyPr rtlCol="0" anchor="ctr"/>
          <a:lstStyle/>
          <a:p>
            <a:endParaRPr lang="ko-KR" altLang="en-US" sz="1383"/>
          </a:p>
        </p:txBody>
      </p:sp>
      <p:sp>
        <p:nvSpPr>
          <p:cNvPr id="14" name="자유형: 도형 13">
            <a:extLst>
              <a:ext uri="{FF2B5EF4-FFF2-40B4-BE49-F238E27FC236}">
                <a16:creationId xmlns:a16="http://schemas.microsoft.com/office/drawing/2014/main" id="{7CC8AC93-64F0-E1D6-9CFF-6FAEC33C4804}"/>
              </a:ext>
            </a:extLst>
          </p:cNvPr>
          <p:cNvSpPr/>
          <p:nvPr/>
        </p:nvSpPr>
        <p:spPr>
          <a:xfrm>
            <a:off x="7268" y="4678525"/>
            <a:ext cx="2647305" cy="2188196"/>
          </a:xfrm>
          <a:custGeom>
            <a:avLst/>
            <a:gdLst>
              <a:gd name="connsiteX0" fmla="*/ 24970 w 2647305"/>
              <a:gd name="connsiteY0" fmla="*/ 0 h 2848707"/>
              <a:gd name="connsiteX1" fmla="*/ 0 w 2647305"/>
              <a:gd name="connsiteY1" fmla="*/ 2848708 h 2848707"/>
              <a:gd name="connsiteX2" fmla="*/ 2647305 w 2647305"/>
              <a:gd name="connsiteY2" fmla="*/ 2848708 h 28487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47305" h="2848707">
                <a:moveTo>
                  <a:pt x="24970" y="0"/>
                </a:moveTo>
                <a:lnTo>
                  <a:pt x="0" y="2848708"/>
                </a:lnTo>
                <a:lnTo>
                  <a:pt x="2647305" y="2848708"/>
                </a:lnTo>
                <a:close/>
              </a:path>
            </a:pathLst>
          </a:custGeom>
          <a:solidFill>
            <a:schemeClr val="bg1">
              <a:alpha val="8000"/>
            </a:schemeClr>
          </a:solidFill>
          <a:ln w="11723" cap="flat">
            <a:noFill/>
            <a:prstDash val="solid"/>
            <a:miter/>
          </a:ln>
        </p:spPr>
        <p:txBody>
          <a:bodyPr rtlCol="0" anchor="ctr"/>
          <a:lstStyle/>
          <a:p>
            <a:endParaRPr lang="ko-KR" altLang="en-US" sz="1383"/>
          </a:p>
        </p:txBody>
      </p:sp>
      <p:grpSp>
        <p:nvGrpSpPr>
          <p:cNvPr id="15" name="그래픽 7">
            <a:extLst>
              <a:ext uri="{FF2B5EF4-FFF2-40B4-BE49-F238E27FC236}">
                <a16:creationId xmlns:a16="http://schemas.microsoft.com/office/drawing/2014/main" id="{05F5EEE2-57C2-5EFF-8055-7923DE602683}"/>
              </a:ext>
            </a:extLst>
          </p:cNvPr>
          <p:cNvGrpSpPr>
            <a:grpSpLocks noChangeAspect="1"/>
          </p:cNvGrpSpPr>
          <p:nvPr/>
        </p:nvGrpSpPr>
        <p:grpSpPr>
          <a:xfrm>
            <a:off x="593420" y="309548"/>
            <a:ext cx="960000" cy="288000"/>
            <a:chOff x="593422" y="495534"/>
            <a:chExt cx="904318" cy="286160"/>
          </a:xfrm>
          <a:solidFill>
            <a:srgbClr val="FFFFFF"/>
          </a:solidFill>
        </p:grpSpPr>
        <p:sp>
          <p:nvSpPr>
            <p:cNvPr id="16" name="자유형: 도형 15">
              <a:extLst>
                <a:ext uri="{FF2B5EF4-FFF2-40B4-BE49-F238E27FC236}">
                  <a16:creationId xmlns:a16="http://schemas.microsoft.com/office/drawing/2014/main" id="{9B113737-E5EE-240C-6D81-15CDDC6EF1E4}"/>
                </a:ext>
              </a:extLst>
            </p:cNvPr>
            <p:cNvSpPr/>
            <p:nvPr/>
          </p:nvSpPr>
          <p:spPr>
            <a:xfrm>
              <a:off x="593422" y="495534"/>
              <a:ext cx="904318" cy="286160"/>
            </a:xfrm>
            <a:custGeom>
              <a:avLst/>
              <a:gdLst>
                <a:gd name="connsiteX0" fmla="*/ 694475 w 904318"/>
                <a:gd name="connsiteY0" fmla="*/ 286160 h 286160"/>
                <a:gd name="connsiteX1" fmla="*/ 663643 w 904318"/>
                <a:gd name="connsiteY1" fmla="*/ 258494 h 286160"/>
                <a:gd name="connsiteX2" fmla="*/ 27549 w 904318"/>
                <a:gd name="connsiteY2" fmla="*/ 258494 h 286160"/>
                <a:gd name="connsiteX3" fmla="*/ 27549 w 904318"/>
                <a:gd name="connsiteY3" fmla="*/ 27666 h 286160"/>
                <a:gd name="connsiteX4" fmla="*/ 876652 w 904318"/>
                <a:gd name="connsiteY4" fmla="*/ 27666 h 286160"/>
                <a:gd name="connsiteX5" fmla="*/ 876652 w 904318"/>
                <a:gd name="connsiteY5" fmla="*/ 117114 h 286160"/>
                <a:gd name="connsiteX6" fmla="*/ 904318 w 904318"/>
                <a:gd name="connsiteY6" fmla="*/ 147828 h 286160"/>
                <a:gd name="connsiteX7" fmla="*/ 904318 w 904318"/>
                <a:gd name="connsiteY7" fmla="*/ 0 h 286160"/>
                <a:gd name="connsiteX8" fmla="*/ 0 w 904318"/>
                <a:gd name="connsiteY8" fmla="*/ 0 h 286160"/>
                <a:gd name="connsiteX9" fmla="*/ 0 w 904318"/>
                <a:gd name="connsiteY9" fmla="*/ 286160 h 286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04318" h="286160">
                  <a:moveTo>
                    <a:pt x="694475" y="286160"/>
                  </a:moveTo>
                  <a:lnTo>
                    <a:pt x="663643" y="258494"/>
                  </a:lnTo>
                  <a:lnTo>
                    <a:pt x="27549" y="258494"/>
                  </a:lnTo>
                  <a:lnTo>
                    <a:pt x="27549" y="27666"/>
                  </a:lnTo>
                  <a:lnTo>
                    <a:pt x="876652" y="27666"/>
                  </a:lnTo>
                  <a:lnTo>
                    <a:pt x="876652" y="117114"/>
                  </a:lnTo>
                  <a:lnTo>
                    <a:pt x="904318" y="147828"/>
                  </a:lnTo>
                  <a:lnTo>
                    <a:pt x="904318" y="0"/>
                  </a:lnTo>
                  <a:lnTo>
                    <a:pt x="0" y="0"/>
                  </a:lnTo>
                  <a:lnTo>
                    <a:pt x="0" y="286160"/>
                  </a:lnTo>
                  <a:close/>
                </a:path>
              </a:pathLst>
            </a:custGeom>
            <a:solidFill>
              <a:srgbClr val="FFFFFF"/>
            </a:solidFill>
            <a:ln w="117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 sz="1383"/>
            </a:p>
          </p:txBody>
        </p:sp>
        <p:grpSp>
          <p:nvGrpSpPr>
            <p:cNvPr id="17" name="그래픽 7">
              <a:extLst>
                <a:ext uri="{FF2B5EF4-FFF2-40B4-BE49-F238E27FC236}">
                  <a16:creationId xmlns:a16="http://schemas.microsoft.com/office/drawing/2014/main" id="{4839E5CC-804F-4A8C-362A-F650E8A78602}"/>
                </a:ext>
              </a:extLst>
            </p:cNvPr>
            <p:cNvGrpSpPr/>
            <p:nvPr/>
          </p:nvGrpSpPr>
          <p:grpSpPr>
            <a:xfrm>
              <a:off x="648637" y="550867"/>
              <a:ext cx="793886" cy="175611"/>
              <a:chOff x="648637" y="550867"/>
              <a:chExt cx="793886" cy="175611"/>
            </a:xfrm>
            <a:solidFill>
              <a:srgbClr val="FFFFFF"/>
            </a:solidFill>
          </p:grpSpPr>
          <p:sp>
            <p:nvSpPr>
              <p:cNvPr id="18" name="자유형: 도형 17">
                <a:extLst>
                  <a:ext uri="{FF2B5EF4-FFF2-40B4-BE49-F238E27FC236}">
                    <a16:creationId xmlns:a16="http://schemas.microsoft.com/office/drawing/2014/main" id="{96A7BA35-3380-79B1-4DC0-D23DB4007445}"/>
                  </a:ext>
                </a:extLst>
              </p:cNvPr>
              <p:cNvSpPr/>
              <p:nvPr/>
            </p:nvSpPr>
            <p:spPr>
              <a:xfrm>
                <a:off x="648637" y="550867"/>
                <a:ext cx="114417" cy="175611"/>
              </a:xfrm>
              <a:custGeom>
                <a:avLst/>
                <a:gdLst>
                  <a:gd name="connsiteX0" fmla="*/ 39507 w 114417"/>
                  <a:gd name="connsiteY0" fmla="*/ 170805 h 175611"/>
                  <a:gd name="connsiteX1" fmla="*/ 34700 w 114417"/>
                  <a:gd name="connsiteY1" fmla="*/ 175612 h 175611"/>
                  <a:gd name="connsiteX2" fmla="*/ 4806 w 114417"/>
                  <a:gd name="connsiteY2" fmla="*/ 175612 h 175611"/>
                  <a:gd name="connsiteX3" fmla="*/ 0 w 114417"/>
                  <a:gd name="connsiteY3" fmla="*/ 170805 h 175611"/>
                  <a:gd name="connsiteX4" fmla="*/ 0 w 114417"/>
                  <a:gd name="connsiteY4" fmla="*/ 4806 h 175611"/>
                  <a:gd name="connsiteX5" fmla="*/ 4806 w 114417"/>
                  <a:gd name="connsiteY5" fmla="*/ 0 h 175611"/>
                  <a:gd name="connsiteX6" fmla="*/ 109611 w 114417"/>
                  <a:gd name="connsiteY6" fmla="*/ 0 h 175611"/>
                  <a:gd name="connsiteX7" fmla="*/ 114417 w 114417"/>
                  <a:gd name="connsiteY7" fmla="*/ 4806 h 175611"/>
                  <a:gd name="connsiteX8" fmla="*/ 114417 w 114417"/>
                  <a:gd name="connsiteY8" fmla="*/ 32356 h 175611"/>
                  <a:gd name="connsiteX9" fmla="*/ 109611 w 114417"/>
                  <a:gd name="connsiteY9" fmla="*/ 37162 h 175611"/>
                  <a:gd name="connsiteX10" fmla="*/ 39507 w 114417"/>
                  <a:gd name="connsiteY10" fmla="*/ 37162 h 175611"/>
                  <a:gd name="connsiteX11" fmla="*/ 39507 w 114417"/>
                  <a:gd name="connsiteY11" fmla="*/ 170805 h 17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14417" h="175611">
                    <a:moveTo>
                      <a:pt x="39507" y="170805"/>
                    </a:moveTo>
                    <a:cubicBezTo>
                      <a:pt x="39507" y="173384"/>
                      <a:pt x="37279" y="175612"/>
                      <a:pt x="34700" y="175612"/>
                    </a:cubicBezTo>
                    <a:lnTo>
                      <a:pt x="4806" y="175612"/>
                    </a:lnTo>
                    <a:cubicBezTo>
                      <a:pt x="1993" y="175612"/>
                      <a:pt x="0" y="173384"/>
                      <a:pt x="0" y="170805"/>
                    </a:cubicBezTo>
                    <a:lnTo>
                      <a:pt x="0" y="4806"/>
                    </a:lnTo>
                    <a:cubicBezTo>
                      <a:pt x="0" y="2345"/>
                      <a:pt x="1993" y="0"/>
                      <a:pt x="4806" y="0"/>
                    </a:cubicBezTo>
                    <a:lnTo>
                      <a:pt x="109611" y="0"/>
                    </a:lnTo>
                    <a:cubicBezTo>
                      <a:pt x="112424" y="0"/>
                      <a:pt x="114417" y="2345"/>
                      <a:pt x="114417" y="4806"/>
                    </a:cubicBezTo>
                    <a:lnTo>
                      <a:pt x="114417" y="32356"/>
                    </a:lnTo>
                    <a:cubicBezTo>
                      <a:pt x="114417" y="34935"/>
                      <a:pt x="112424" y="37162"/>
                      <a:pt x="109611" y="37162"/>
                    </a:cubicBezTo>
                    <a:lnTo>
                      <a:pt x="39507" y="37162"/>
                    </a:lnTo>
                    <a:lnTo>
                      <a:pt x="39507" y="170805"/>
                    </a:lnTo>
                    <a:close/>
                  </a:path>
                </a:pathLst>
              </a:custGeom>
              <a:solidFill>
                <a:srgbClr val="FFFFFF"/>
              </a:solidFill>
              <a:ln w="117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sz="1383"/>
              </a:p>
            </p:txBody>
          </p:sp>
          <p:sp>
            <p:nvSpPr>
              <p:cNvPr id="19" name="자유형: 도형 18">
                <a:extLst>
                  <a:ext uri="{FF2B5EF4-FFF2-40B4-BE49-F238E27FC236}">
                    <a16:creationId xmlns:a16="http://schemas.microsoft.com/office/drawing/2014/main" id="{9056984B-4290-C2A9-4651-60E22FB12055}"/>
                  </a:ext>
                </a:extLst>
              </p:cNvPr>
              <p:cNvSpPr/>
              <p:nvPr/>
            </p:nvSpPr>
            <p:spPr>
              <a:xfrm>
                <a:off x="968677" y="550867"/>
                <a:ext cx="39975" cy="175611"/>
              </a:xfrm>
              <a:custGeom>
                <a:avLst/>
                <a:gdLst>
                  <a:gd name="connsiteX0" fmla="*/ 0 w 39975"/>
                  <a:gd name="connsiteY0" fmla="*/ 4806 h 175611"/>
                  <a:gd name="connsiteX1" fmla="*/ 4807 w 39975"/>
                  <a:gd name="connsiteY1" fmla="*/ 0 h 175611"/>
                  <a:gd name="connsiteX2" fmla="*/ 35169 w 39975"/>
                  <a:gd name="connsiteY2" fmla="*/ 0 h 175611"/>
                  <a:gd name="connsiteX3" fmla="*/ 39976 w 39975"/>
                  <a:gd name="connsiteY3" fmla="*/ 4806 h 175611"/>
                  <a:gd name="connsiteX4" fmla="*/ 39976 w 39975"/>
                  <a:gd name="connsiteY4" fmla="*/ 170805 h 175611"/>
                  <a:gd name="connsiteX5" fmla="*/ 35169 w 39975"/>
                  <a:gd name="connsiteY5" fmla="*/ 175612 h 175611"/>
                  <a:gd name="connsiteX6" fmla="*/ 4807 w 39975"/>
                  <a:gd name="connsiteY6" fmla="*/ 175612 h 175611"/>
                  <a:gd name="connsiteX7" fmla="*/ 0 w 39975"/>
                  <a:gd name="connsiteY7" fmla="*/ 170805 h 175611"/>
                  <a:gd name="connsiteX8" fmla="*/ 0 w 39975"/>
                  <a:gd name="connsiteY8" fmla="*/ 4806 h 17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9975" h="175611">
                    <a:moveTo>
                      <a:pt x="0" y="4806"/>
                    </a:moveTo>
                    <a:cubicBezTo>
                      <a:pt x="0" y="2345"/>
                      <a:pt x="2227" y="0"/>
                      <a:pt x="4807" y="0"/>
                    </a:cubicBezTo>
                    <a:lnTo>
                      <a:pt x="35169" y="0"/>
                    </a:lnTo>
                    <a:cubicBezTo>
                      <a:pt x="37748" y="0"/>
                      <a:pt x="39976" y="2345"/>
                      <a:pt x="39976" y="4806"/>
                    </a:cubicBezTo>
                    <a:lnTo>
                      <a:pt x="39976" y="170805"/>
                    </a:lnTo>
                    <a:cubicBezTo>
                      <a:pt x="39976" y="173267"/>
                      <a:pt x="37748" y="175612"/>
                      <a:pt x="35169" y="175612"/>
                    </a:cubicBezTo>
                    <a:lnTo>
                      <a:pt x="4807" y="175612"/>
                    </a:lnTo>
                    <a:cubicBezTo>
                      <a:pt x="2227" y="175612"/>
                      <a:pt x="0" y="173267"/>
                      <a:pt x="0" y="170805"/>
                    </a:cubicBezTo>
                    <a:lnTo>
                      <a:pt x="0" y="4806"/>
                    </a:lnTo>
                    <a:close/>
                  </a:path>
                </a:pathLst>
              </a:custGeom>
              <a:solidFill>
                <a:srgbClr val="FFFFFF"/>
              </a:solidFill>
              <a:ln w="117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sz="1383"/>
              </a:p>
            </p:txBody>
          </p:sp>
          <p:sp>
            <p:nvSpPr>
              <p:cNvPr id="20" name="자유형: 도형 19">
                <a:extLst>
                  <a:ext uri="{FF2B5EF4-FFF2-40B4-BE49-F238E27FC236}">
                    <a16:creationId xmlns:a16="http://schemas.microsoft.com/office/drawing/2014/main" id="{14231F1F-0E04-3405-9D54-56BE9547238C}"/>
                  </a:ext>
                </a:extLst>
              </p:cNvPr>
              <p:cNvSpPr/>
              <p:nvPr/>
            </p:nvSpPr>
            <p:spPr>
              <a:xfrm>
                <a:off x="716162" y="623433"/>
                <a:ext cx="40561" cy="40561"/>
              </a:xfrm>
              <a:custGeom>
                <a:avLst/>
                <a:gdLst>
                  <a:gd name="connsiteX0" fmla="*/ 40562 w 40561"/>
                  <a:gd name="connsiteY0" fmla="*/ 20281 h 40561"/>
                  <a:gd name="connsiteX1" fmla="*/ 20281 w 40561"/>
                  <a:gd name="connsiteY1" fmla="*/ 40562 h 40561"/>
                  <a:gd name="connsiteX2" fmla="*/ 0 w 40561"/>
                  <a:gd name="connsiteY2" fmla="*/ 20281 h 40561"/>
                  <a:gd name="connsiteX3" fmla="*/ 20281 w 40561"/>
                  <a:gd name="connsiteY3" fmla="*/ 0 h 40561"/>
                  <a:gd name="connsiteX4" fmla="*/ 40562 w 40561"/>
                  <a:gd name="connsiteY4" fmla="*/ 20281 h 405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561" h="40561">
                    <a:moveTo>
                      <a:pt x="40562" y="20281"/>
                    </a:moveTo>
                    <a:cubicBezTo>
                      <a:pt x="40562" y="31418"/>
                      <a:pt x="31535" y="40562"/>
                      <a:pt x="20281" y="40562"/>
                    </a:cubicBezTo>
                    <a:cubicBezTo>
                      <a:pt x="9027" y="40562"/>
                      <a:pt x="0" y="31535"/>
                      <a:pt x="0" y="20281"/>
                    </a:cubicBezTo>
                    <a:cubicBezTo>
                      <a:pt x="0" y="9144"/>
                      <a:pt x="9027" y="0"/>
                      <a:pt x="20281" y="0"/>
                    </a:cubicBezTo>
                    <a:cubicBezTo>
                      <a:pt x="31535" y="0"/>
                      <a:pt x="40562" y="9144"/>
                      <a:pt x="40562" y="2028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7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sz="1383"/>
              </a:p>
            </p:txBody>
          </p:sp>
          <p:sp>
            <p:nvSpPr>
              <p:cNvPr id="21" name="자유형: 도형 20">
                <a:extLst>
                  <a:ext uri="{FF2B5EF4-FFF2-40B4-BE49-F238E27FC236}">
                    <a16:creationId xmlns:a16="http://schemas.microsoft.com/office/drawing/2014/main" id="{F868B7CE-D6CE-46C4-E2A4-324294BEE4A6}"/>
                  </a:ext>
                </a:extLst>
              </p:cNvPr>
              <p:cNvSpPr/>
              <p:nvPr/>
            </p:nvSpPr>
            <p:spPr>
              <a:xfrm>
                <a:off x="772199" y="550867"/>
                <a:ext cx="155447" cy="175377"/>
              </a:xfrm>
              <a:custGeom>
                <a:avLst/>
                <a:gdLst>
                  <a:gd name="connsiteX0" fmla="*/ 90854 w 155447"/>
                  <a:gd name="connsiteY0" fmla="*/ 0 h 175377"/>
                  <a:gd name="connsiteX1" fmla="*/ 152634 w 155447"/>
                  <a:gd name="connsiteY1" fmla="*/ 22977 h 175377"/>
                  <a:gd name="connsiteX2" fmla="*/ 153103 w 155447"/>
                  <a:gd name="connsiteY2" fmla="*/ 29542 h 175377"/>
                  <a:gd name="connsiteX3" fmla="*/ 133057 w 155447"/>
                  <a:gd name="connsiteY3" fmla="*/ 50058 h 175377"/>
                  <a:gd name="connsiteX4" fmla="*/ 126258 w 155447"/>
                  <a:gd name="connsiteY4" fmla="*/ 50292 h 175377"/>
                  <a:gd name="connsiteX5" fmla="*/ 93081 w 155447"/>
                  <a:gd name="connsiteY5" fmla="*/ 38569 h 175377"/>
                  <a:gd name="connsiteX6" fmla="*/ 43258 w 155447"/>
                  <a:gd name="connsiteY6" fmla="*/ 87923 h 175377"/>
                  <a:gd name="connsiteX7" fmla="*/ 93433 w 155447"/>
                  <a:gd name="connsiteY7" fmla="*/ 136574 h 175377"/>
                  <a:gd name="connsiteX8" fmla="*/ 115941 w 155447"/>
                  <a:gd name="connsiteY8" fmla="*/ 132705 h 175377"/>
                  <a:gd name="connsiteX9" fmla="*/ 115941 w 155447"/>
                  <a:gd name="connsiteY9" fmla="*/ 104687 h 175377"/>
                  <a:gd name="connsiteX10" fmla="*/ 99998 w 155447"/>
                  <a:gd name="connsiteY10" fmla="*/ 104687 h 175377"/>
                  <a:gd name="connsiteX11" fmla="*/ 95191 w 155447"/>
                  <a:gd name="connsiteY11" fmla="*/ 100232 h 175377"/>
                  <a:gd name="connsiteX12" fmla="*/ 95191 w 155447"/>
                  <a:gd name="connsiteY12" fmla="*/ 75966 h 175377"/>
                  <a:gd name="connsiteX13" fmla="*/ 99998 w 155447"/>
                  <a:gd name="connsiteY13" fmla="*/ 71276 h 175377"/>
                  <a:gd name="connsiteX14" fmla="*/ 150876 w 155447"/>
                  <a:gd name="connsiteY14" fmla="*/ 71276 h 175377"/>
                  <a:gd name="connsiteX15" fmla="*/ 155448 w 155447"/>
                  <a:gd name="connsiteY15" fmla="*/ 75966 h 175377"/>
                  <a:gd name="connsiteX16" fmla="*/ 155448 w 155447"/>
                  <a:gd name="connsiteY16" fmla="*/ 155565 h 175377"/>
                  <a:gd name="connsiteX17" fmla="*/ 153690 w 155447"/>
                  <a:gd name="connsiteY17" fmla="*/ 159434 h 175377"/>
                  <a:gd name="connsiteX18" fmla="*/ 90854 w 155447"/>
                  <a:gd name="connsiteY18" fmla="*/ 175377 h 175377"/>
                  <a:gd name="connsiteX19" fmla="*/ 0 w 155447"/>
                  <a:gd name="connsiteY19" fmla="*/ 87806 h 175377"/>
                  <a:gd name="connsiteX20" fmla="*/ 90854 w 155447"/>
                  <a:gd name="connsiteY20" fmla="*/ 0 h 1753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55447" h="175377">
                    <a:moveTo>
                      <a:pt x="90854" y="0"/>
                    </a:moveTo>
                    <a:cubicBezTo>
                      <a:pt x="112073" y="0"/>
                      <a:pt x="135401" y="8558"/>
                      <a:pt x="152634" y="22977"/>
                    </a:cubicBezTo>
                    <a:cubicBezTo>
                      <a:pt x="154862" y="24736"/>
                      <a:pt x="155214" y="27666"/>
                      <a:pt x="153103" y="29542"/>
                    </a:cubicBezTo>
                    <a:lnTo>
                      <a:pt x="133057" y="50058"/>
                    </a:lnTo>
                    <a:cubicBezTo>
                      <a:pt x="131064" y="51816"/>
                      <a:pt x="128250" y="51816"/>
                      <a:pt x="126258" y="50292"/>
                    </a:cubicBezTo>
                    <a:cubicBezTo>
                      <a:pt x="116645" y="41734"/>
                      <a:pt x="105508" y="38569"/>
                      <a:pt x="93081" y="38569"/>
                    </a:cubicBezTo>
                    <a:cubicBezTo>
                      <a:pt x="65532" y="38569"/>
                      <a:pt x="43258" y="61077"/>
                      <a:pt x="43258" y="87923"/>
                    </a:cubicBezTo>
                    <a:cubicBezTo>
                      <a:pt x="43258" y="114534"/>
                      <a:pt x="65766" y="136574"/>
                      <a:pt x="93433" y="136574"/>
                    </a:cubicBezTo>
                    <a:cubicBezTo>
                      <a:pt x="100818" y="136574"/>
                      <a:pt x="108321" y="135636"/>
                      <a:pt x="115941" y="132705"/>
                    </a:cubicBezTo>
                    <a:lnTo>
                      <a:pt x="115941" y="104687"/>
                    </a:lnTo>
                    <a:lnTo>
                      <a:pt x="99998" y="104687"/>
                    </a:lnTo>
                    <a:cubicBezTo>
                      <a:pt x="97184" y="104687"/>
                      <a:pt x="95191" y="102694"/>
                      <a:pt x="95191" y="100232"/>
                    </a:cubicBezTo>
                    <a:lnTo>
                      <a:pt x="95191" y="75966"/>
                    </a:lnTo>
                    <a:cubicBezTo>
                      <a:pt x="95191" y="73269"/>
                      <a:pt x="97184" y="71276"/>
                      <a:pt x="99998" y="71276"/>
                    </a:cubicBezTo>
                    <a:lnTo>
                      <a:pt x="150876" y="71276"/>
                    </a:lnTo>
                    <a:cubicBezTo>
                      <a:pt x="153455" y="71276"/>
                      <a:pt x="155448" y="73504"/>
                      <a:pt x="155448" y="75966"/>
                    </a:cubicBezTo>
                    <a:lnTo>
                      <a:pt x="155448" y="155565"/>
                    </a:lnTo>
                    <a:cubicBezTo>
                      <a:pt x="155448" y="156855"/>
                      <a:pt x="154745" y="158730"/>
                      <a:pt x="153690" y="159434"/>
                    </a:cubicBezTo>
                    <a:cubicBezTo>
                      <a:pt x="153690" y="159434"/>
                      <a:pt x="127664" y="175377"/>
                      <a:pt x="90854" y="175377"/>
                    </a:cubicBezTo>
                    <a:cubicBezTo>
                      <a:pt x="40445" y="175377"/>
                      <a:pt x="0" y="136691"/>
                      <a:pt x="0" y="87806"/>
                    </a:cubicBezTo>
                    <a:cubicBezTo>
                      <a:pt x="0" y="38921"/>
                      <a:pt x="40562" y="0"/>
                      <a:pt x="9085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7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sz="1383"/>
              </a:p>
            </p:txBody>
          </p:sp>
          <p:grpSp>
            <p:nvGrpSpPr>
              <p:cNvPr id="22" name="그래픽 7">
                <a:extLst>
                  <a:ext uri="{FF2B5EF4-FFF2-40B4-BE49-F238E27FC236}">
                    <a16:creationId xmlns:a16="http://schemas.microsoft.com/office/drawing/2014/main" id="{9CEAD0E6-6312-7163-BE03-F6502ADAF939}"/>
                  </a:ext>
                </a:extLst>
              </p:cNvPr>
              <p:cNvGrpSpPr/>
              <p:nvPr/>
            </p:nvGrpSpPr>
            <p:grpSpPr>
              <a:xfrm>
                <a:off x="1053787" y="550867"/>
                <a:ext cx="388737" cy="175611"/>
                <a:chOff x="1053787" y="550867"/>
                <a:chExt cx="388737" cy="175611"/>
              </a:xfrm>
              <a:solidFill>
                <a:srgbClr val="FFFFFF"/>
              </a:solidFill>
            </p:grpSpPr>
            <p:sp>
              <p:nvSpPr>
                <p:cNvPr id="23" name="자유형: 도형 22">
                  <a:extLst>
                    <a:ext uri="{FF2B5EF4-FFF2-40B4-BE49-F238E27FC236}">
                      <a16:creationId xmlns:a16="http://schemas.microsoft.com/office/drawing/2014/main" id="{403A2065-6390-7970-D7A8-B1B754BBFC51}"/>
                    </a:ext>
                  </a:extLst>
                </p:cNvPr>
                <p:cNvSpPr/>
                <p:nvPr/>
              </p:nvSpPr>
              <p:spPr>
                <a:xfrm>
                  <a:off x="1053787" y="551453"/>
                  <a:ext cx="24970" cy="39272"/>
                </a:xfrm>
                <a:custGeom>
                  <a:avLst/>
                  <a:gdLst>
                    <a:gd name="connsiteX0" fmla="*/ 0 w 24970"/>
                    <a:gd name="connsiteY0" fmla="*/ 1055 h 39272"/>
                    <a:gd name="connsiteX1" fmla="*/ 1055 w 24970"/>
                    <a:gd name="connsiteY1" fmla="*/ 0 h 39272"/>
                    <a:gd name="connsiteX2" fmla="*/ 23915 w 24970"/>
                    <a:gd name="connsiteY2" fmla="*/ 0 h 39272"/>
                    <a:gd name="connsiteX3" fmla="*/ 24970 w 24970"/>
                    <a:gd name="connsiteY3" fmla="*/ 1055 h 39272"/>
                    <a:gd name="connsiteX4" fmla="*/ 24970 w 24970"/>
                    <a:gd name="connsiteY4" fmla="*/ 5627 h 39272"/>
                    <a:gd name="connsiteX5" fmla="*/ 23915 w 24970"/>
                    <a:gd name="connsiteY5" fmla="*/ 6682 h 39272"/>
                    <a:gd name="connsiteX6" fmla="*/ 7268 w 24970"/>
                    <a:gd name="connsiteY6" fmla="*/ 6682 h 39272"/>
                    <a:gd name="connsiteX7" fmla="*/ 7268 w 24970"/>
                    <a:gd name="connsiteY7" fmla="*/ 17233 h 39272"/>
                    <a:gd name="connsiteX8" fmla="*/ 21219 w 24970"/>
                    <a:gd name="connsiteY8" fmla="*/ 17233 h 39272"/>
                    <a:gd name="connsiteX9" fmla="*/ 22274 w 24970"/>
                    <a:gd name="connsiteY9" fmla="*/ 18288 h 39272"/>
                    <a:gd name="connsiteX10" fmla="*/ 22274 w 24970"/>
                    <a:gd name="connsiteY10" fmla="*/ 22977 h 39272"/>
                    <a:gd name="connsiteX11" fmla="*/ 21219 w 24970"/>
                    <a:gd name="connsiteY11" fmla="*/ 24032 h 39272"/>
                    <a:gd name="connsiteX12" fmla="*/ 7268 w 24970"/>
                    <a:gd name="connsiteY12" fmla="*/ 24032 h 39272"/>
                    <a:gd name="connsiteX13" fmla="*/ 7268 w 24970"/>
                    <a:gd name="connsiteY13" fmla="*/ 38217 h 39272"/>
                    <a:gd name="connsiteX14" fmla="*/ 6213 w 24970"/>
                    <a:gd name="connsiteY14" fmla="*/ 39272 h 39272"/>
                    <a:gd name="connsiteX15" fmla="*/ 1055 w 24970"/>
                    <a:gd name="connsiteY15" fmla="*/ 39272 h 39272"/>
                    <a:gd name="connsiteX16" fmla="*/ 0 w 24970"/>
                    <a:gd name="connsiteY16" fmla="*/ 38217 h 39272"/>
                    <a:gd name="connsiteX17" fmla="*/ 0 w 24970"/>
                    <a:gd name="connsiteY17" fmla="*/ 1055 h 392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4970" h="39272">
                      <a:moveTo>
                        <a:pt x="0" y="1055"/>
                      </a:moveTo>
                      <a:cubicBezTo>
                        <a:pt x="0" y="469"/>
                        <a:pt x="469" y="0"/>
                        <a:pt x="1055" y="0"/>
                      </a:cubicBezTo>
                      <a:lnTo>
                        <a:pt x="23915" y="0"/>
                      </a:lnTo>
                      <a:cubicBezTo>
                        <a:pt x="24501" y="0"/>
                        <a:pt x="24970" y="469"/>
                        <a:pt x="24970" y="1055"/>
                      </a:cubicBezTo>
                      <a:lnTo>
                        <a:pt x="24970" y="5627"/>
                      </a:lnTo>
                      <a:cubicBezTo>
                        <a:pt x="24970" y="6213"/>
                        <a:pt x="24501" y="6682"/>
                        <a:pt x="23915" y="6682"/>
                      </a:cubicBezTo>
                      <a:lnTo>
                        <a:pt x="7268" y="6682"/>
                      </a:lnTo>
                      <a:lnTo>
                        <a:pt x="7268" y="17233"/>
                      </a:lnTo>
                      <a:lnTo>
                        <a:pt x="21219" y="17233"/>
                      </a:lnTo>
                      <a:cubicBezTo>
                        <a:pt x="21805" y="17233"/>
                        <a:pt x="22274" y="17702"/>
                        <a:pt x="22274" y="18288"/>
                      </a:cubicBezTo>
                      <a:lnTo>
                        <a:pt x="22274" y="22977"/>
                      </a:lnTo>
                      <a:cubicBezTo>
                        <a:pt x="22274" y="23563"/>
                        <a:pt x="21805" y="24032"/>
                        <a:pt x="21219" y="24032"/>
                      </a:cubicBezTo>
                      <a:lnTo>
                        <a:pt x="7268" y="24032"/>
                      </a:lnTo>
                      <a:lnTo>
                        <a:pt x="7268" y="38217"/>
                      </a:lnTo>
                      <a:cubicBezTo>
                        <a:pt x="7268" y="38803"/>
                        <a:pt x="6799" y="39272"/>
                        <a:pt x="6213" y="39272"/>
                      </a:cubicBezTo>
                      <a:lnTo>
                        <a:pt x="1055" y="39272"/>
                      </a:lnTo>
                      <a:cubicBezTo>
                        <a:pt x="469" y="39272"/>
                        <a:pt x="0" y="38803"/>
                        <a:pt x="0" y="38217"/>
                      </a:cubicBezTo>
                      <a:lnTo>
                        <a:pt x="0" y="105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17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ko-KR" altLang="en-US" sz="1383"/>
                </a:p>
              </p:txBody>
            </p:sp>
            <p:sp>
              <p:nvSpPr>
                <p:cNvPr id="24" name="자유형: 도형 23">
                  <a:extLst>
                    <a:ext uri="{FF2B5EF4-FFF2-40B4-BE49-F238E27FC236}">
                      <a16:creationId xmlns:a16="http://schemas.microsoft.com/office/drawing/2014/main" id="{F9A1AB6B-A82B-48A0-45C6-5EE603E7337F}"/>
                    </a:ext>
                  </a:extLst>
                </p:cNvPr>
                <p:cNvSpPr/>
                <p:nvPr/>
              </p:nvSpPr>
              <p:spPr>
                <a:xfrm>
                  <a:off x="1082743" y="550867"/>
                  <a:ext cx="40444" cy="40444"/>
                </a:xfrm>
                <a:custGeom>
                  <a:avLst/>
                  <a:gdLst>
                    <a:gd name="connsiteX0" fmla="*/ 20164 w 40444"/>
                    <a:gd name="connsiteY0" fmla="*/ 0 h 40444"/>
                    <a:gd name="connsiteX1" fmla="*/ 40445 w 40444"/>
                    <a:gd name="connsiteY1" fmla="*/ 20281 h 40444"/>
                    <a:gd name="connsiteX2" fmla="*/ 20164 w 40444"/>
                    <a:gd name="connsiteY2" fmla="*/ 40445 h 40444"/>
                    <a:gd name="connsiteX3" fmla="*/ 0 w 40444"/>
                    <a:gd name="connsiteY3" fmla="*/ 20281 h 40444"/>
                    <a:gd name="connsiteX4" fmla="*/ 20164 w 40444"/>
                    <a:gd name="connsiteY4" fmla="*/ 0 h 40444"/>
                    <a:gd name="connsiteX5" fmla="*/ 20164 w 40444"/>
                    <a:gd name="connsiteY5" fmla="*/ 33176 h 40444"/>
                    <a:gd name="connsiteX6" fmla="*/ 33059 w 40444"/>
                    <a:gd name="connsiteY6" fmla="*/ 20281 h 40444"/>
                    <a:gd name="connsiteX7" fmla="*/ 20164 w 40444"/>
                    <a:gd name="connsiteY7" fmla="*/ 7268 h 40444"/>
                    <a:gd name="connsiteX8" fmla="*/ 7268 w 40444"/>
                    <a:gd name="connsiteY8" fmla="*/ 20281 h 40444"/>
                    <a:gd name="connsiteX9" fmla="*/ 20164 w 40444"/>
                    <a:gd name="connsiteY9" fmla="*/ 33176 h 40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444" h="40444">
                      <a:moveTo>
                        <a:pt x="20164" y="0"/>
                      </a:moveTo>
                      <a:cubicBezTo>
                        <a:pt x="31418" y="0"/>
                        <a:pt x="40445" y="9027"/>
                        <a:pt x="40445" y="20281"/>
                      </a:cubicBezTo>
                      <a:cubicBezTo>
                        <a:pt x="40445" y="31535"/>
                        <a:pt x="31418" y="40445"/>
                        <a:pt x="20164" y="40445"/>
                      </a:cubicBezTo>
                      <a:cubicBezTo>
                        <a:pt x="8910" y="40445"/>
                        <a:pt x="0" y="31535"/>
                        <a:pt x="0" y="20281"/>
                      </a:cubicBezTo>
                      <a:cubicBezTo>
                        <a:pt x="0" y="9027"/>
                        <a:pt x="8910" y="0"/>
                        <a:pt x="20164" y="0"/>
                      </a:cubicBezTo>
                      <a:close/>
                      <a:moveTo>
                        <a:pt x="20164" y="33176"/>
                      </a:moveTo>
                      <a:cubicBezTo>
                        <a:pt x="27315" y="33176"/>
                        <a:pt x="33059" y="27432"/>
                        <a:pt x="33059" y="20281"/>
                      </a:cubicBezTo>
                      <a:cubicBezTo>
                        <a:pt x="33059" y="13130"/>
                        <a:pt x="27198" y="7268"/>
                        <a:pt x="20164" y="7268"/>
                      </a:cubicBezTo>
                      <a:cubicBezTo>
                        <a:pt x="13013" y="7268"/>
                        <a:pt x="7268" y="13130"/>
                        <a:pt x="7268" y="20281"/>
                      </a:cubicBezTo>
                      <a:cubicBezTo>
                        <a:pt x="7268" y="27432"/>
                        <a:pt x="13130" y="33176"/>
                        <a:pt x="20164" y="3317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17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ko-KR" altLang="en-US" sz="1383"/>
                </a:p>
              </p:txBody>
            </p:sp>
            <p:sp>
              <p:nvSpPr>
                <p:cNvPr id="25" name="자유형: 도형 24">
                  <a:extLst>
                    <a:ext uri="{FF2B5EF4-FFF2-40B4-BE49-F238E27FC236}">
                      <a16:creationId xmlns:a16="http://schemas.microsoft.com/office/drawing/2014/main" id="{349C000A-E2C0-89A4-4C01-260B38B598F0}"/>
                    </a:ext>
                  </a:extLst>
                </p:cNvPr>
                <p:cNvSpPr/>
                <p:nvPr/>
              </p:nvSpPr>
              <p:spPr>
                <a:xfrm>
                  <a:off x="1127758" y="550867"/>
                  <a:ext cx="34413" cy="40796"/>
                </a:xfrm>
                <a:custGeom>
                  <a:avLst/>
                  <a:gdLst>
                    <a:gd name="connsiteX0" fmla="*/ 20282 w 34413"/>
                    <a:gd name="connsiteY0" fmla="*/ 0 h 40796"/>
                    <a:gd name="connsiteX1" fmla="*/ 33881 w 34413"/>
                    <a:gd name="connsiteY1" fmla="*/ 5275 h 40796"/>
                    <a:gd name="connsiteX2" fmla="*/ 33998 w 34413"/>
                    <a:gd name="connsiteY2" fmla="*/ 6917 h 40796"/>
                    <a:gd name="connsiteX3" fmla="*/ 30598 w 34413"/>
                    <a:gd name="connsiteY3" fmla="*/ 10434 h 40796"/>
                    <a:gd name="connsiteX4" fmla="*/ 29192 w 34413"/>
                    <a:gd name="connsiteY4" fmla="*/ 10434 h 40796"/>
                    <a:gd name="connsiteX5" fmla="*/ 20516 w 34413"/>
                    <a:gd name="connsiteY5" fmla="*/ 7151 h 40796"/>
                    <a:gd name="connsiteX6" fmla="*/ 7973 w 34413"/>
                    <a:gd name="connsiteY6" fmla="*/ 20281 h 40796"/>
                    <a:gd name="connsiteX7" fmla="*/ 20634 w 34413"/>
                    <a:gd name="connsiteY7" fmla="*/ 33294 h 40796"/>
                    <a:gd name="connsiteX8" fmla="*/ 29192 w 34413"/>
                    <a:gd name="connsiteY8" fmla="*/ 30128 h 40796"/>
                    <a:gd name="connsiteX9" fmla="*/ 30598 w 34413"/>
                    <a:gd name="connsiteY9" fmla="*/ 30128 h 40796"/>
                    <a:gd name="connsiteX10" fmla="*/ 34115 w 34413"/>
                    <a:gd name="connsiteY10" fmla="*/ 33762 h 40796"/>
                    <a:gd name="connsiteX11" fmla="*/ 33998 w 34413"/>
                    <a:gd name="connsiteY11" fmla="*/ 35286 h 40796"/>
                    <a:gd name="connsiteX12" fmla="*/ 20282 w 34413"/>
                    <a:gd name="connsiteY12" fmla="*/ 40796 h 40796"/>
                    <a:gd name="connsiteX13" fmla="*/ 1 w 34413"/>
                    <a:gd name="connsiteY13" fmla="*/ 20633 h 40796"/>
                    <a:gd name="connsiteX14" fmla="*/ 20282 w 34413"/>
                    <a:gd name="connsiteY14" fmla="*/ 0 h 407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34413" h="40796">
                      <a:moveTo>
                        <a:pt x="20282" y="0"/>
                      </a:moveTo>
                      <a:cubicBezTo>
                        <a:pt x="25909" y="0"/>
                        <a:pt x="30012" y="1758"/>
                        <a:pt x="33881" y="5275"/>
                      </a:cubicBezTo>
                      <a:cubicBezTo>
                        <a:pt x="34350" y="5744"/>
                        <a:pt x="34350" y="6448"/>
                        <a:pt x="33998" y="6917"/>
                      </a:cubicBezTo>
                      <a:lnTo>
                        <a:pt x="30598" y="10434"/>
                      </a:lnTo>
                      <a:cubicBezTo>
                        <a:pt x="30247" y="10902"/>
                        <a:pt x="29661" y="10902"/>
                        <a:pt x="29192" y="10434"/>
                      </a:cubicBezTo>
                      <a:cubicBezTo>
                        <a:pt x="26847" y="8323"/>
                        <a:pt x="23682" y="7151"/>
                        <a:pt x="20516" y="7151"/>
                      </a:cubicBezTo>
                      <a:cubicBezTo>
                        <a:pt x="13365" y="7151"/>
                        <a:pt x="7973" y="13130"/>
                        <a:pt x="7973" y="20281"/>
                      </a:cubicBezTo>
                      <a:cubicBezTo>
                        <a:pt x="7973" y="27315"/>
                        <a:pt x="13365" y="33294"/>
                        <a:pt x="20634" y="33294"/>
                      </a:cubicBezTo>
                      <a:cubicBezTo>
                        <a:pt x="24033" y="33294"/>
                        <a:pt x="26847" y="32004"/>
                        <a:pt x="29192" y="30128"/>
                      </a:cubicBezTo>
                      <a:cubicBezTo>
                        <a:pt x="29661" y="29777"/>
                        <a:pt x="30247" y="29777"/>
                        <a:pt x="30598" y="30128"/>
                      </a:cubicBezTo>
                      <a:lnTo>
                        <a:pt x="34115" y="33762"/>
                      </a:lnTo>
                      <a:cubicBezTo>
                        <a:pt x="34584" y="34114"/>
                        <a:pt x="34467" y="34935"/>
                        <a:pt x="33998" y="35286"/>
                      </a:cubicBezTo>
                      <a:cubicBezTo>
                        <a:pt x="30129" y="39038"/>
                        <a:pt x="25323" y="40796"/>
                        <a:pt x="20282" y="40796"/>
                      </a:cubicBezTo>
                      <a:cubicBezTo>
                        <a:pt x="9028" y="40796"/>
                        <a:pt x="1" y="31887"/>
                        <a:pt x="1" y="20633"/>
                      </a:cubicBezTo>
                      <a:cubicBezTo>
                        <a:pt x="-116" y="9027"/>
                        <a:pt x="9028" y="0"/>
                        <a:pt x="20282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17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ko-KR" altLang="en-US" sz="1383"/>
                </a:p>
              </p:txBody>
            </p:sp>
            <p:sp>
              <p:nvSpPr>
                <p:cNvPr id="26" name="자유형: 도형 25">
                  <a:extLst>
                    <a:ext uri="{FF2B5EF4-FFF2-40B4-BE49-F238E27FC236}">
                      <a16:creationId xmlns:a16="http://schemas.microsoft.com/office/drawing/2014/main" id="{BFAD3B4C-FEE8-5EF6-9FFA-963AABC4B453}"/>
                    </a:ext>
                  </a:extLst>
                </p:cNvPr>
                <p:cNvSpPr/>
                <p:nvPr/>
              </p:nvSpPr>
              <p:spPr>
                <a:xfrm>
                  <a:off x="1168556" y="551336"/>
                  <a:ext cx="31417" cy="39975"/>
                </a:xfrm>
                <a:custGeom>
                  <a:avLst/>
                  <a:gdLst>
                    <a:gd name="connsiteX0" fmla="*/ 0 w 31417"/>
                    <a:gd name="connsiteY0" fmla="*/ 1172 h 39975"/>
                    <a:gd name="connsiteX1" fmla="*/ 1055 w 31417"/>
                    <a:gd name="connsiteY1" fmla="*/ 117 h 39975"/>
                    <a:gd name="connsiteX2" fmla="*/ 6448 w 31417"/>
                    <a:gd name="connsiteY2" fmla="*/ 117 h 39975"/>
                    <a:gd name="connsiteX3" fmla="*/ 7503 w 31417"/>
                    <a:gd name="connsiteY3" fmla="*/ 1172 h 39975"/>
                    <a:gd name="connsiteX4" fmla="*/ 7503 w 31417"/>
                    <a:gd name="connsiteY4" fmla="*/ 24150 h 39975"/>
                    <a:gd name="connsiteX5" fmla="*/ 15709 w 31417"/>
                    <a:gd name="connsiteY5" fmla="*/ 32707 h 39975"/>
                    <a:gd name="connsiteX6" fmla="*/ 23915 w 31417"/>
                    <a:gd name="connsiteY6" fmla="*/ 24150 h 39975"/>
                    <a:gd name="connsiteX7" fmla="*/ 23915 w 31417"/>
                    <a:gd name="connsiteY7" fmla="*/ 1055 h 39975"/>
                    <a:gd name="connsiteX8" fmla="*/ 24970 w 31417"/>
                    <a:gd name="connsiteY8" fmla="*/ 0 h 39975"/>
                    <a:gd name="connsiteX9" fmla="*/ 30363 w 31417"/>
                    <a:gd name="connsiteY9" fmla="*/ 0 h 39975"/>
                    <a:gd name="connsiteX10" fmla="*/ 31418 w 31417"/>
                    <a:gd name="connsiteY10" fmla="*/ 1055 h 39975"/>
                    <a:gd name="connsiteX11" fmla="*/ 31418 w 31417"/>
                    <a:gd name="connsiteY11" fmla="*/ 24501 h 39975"/>
                    <a:gd name="connsiteX12" fmla="*/ 15709 w 31417"/>
                    <a:gd name="connsiteY12" fmla="*/ 39976 h 39975"/>
                    <a:gd name="connsiteX13" fmla="*/ 117 w 31417"/>
                    <a:gd name="connsiteY13" fmla="*/ 24501 h 39975"/>
                    <a:gd name="connsiteX14" fmla="*/ 117 w 31417"/>
                    <a:gd name="connsiteY14" fmla="*/ 1172 h 3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31417" h="39975">
                      <a:moveTo>
                        <a:pt x="0" y="1172"/>
                      </a:moveTo>
                      <a:cubicBezTo>
                        <a:pt x="0" y="586"/>
                        <a:pt x="469" y="117"/>
                        <a:pt x="1055" y="117"/>
                      </a:cubicBezTo>
                      <a:lnTo>
                        <a:pt x="6448" y="117"/>
                      </a:lnTo>
                      <a:cubicBezTo>
                        <a:pt x="7034" y="117"/>
                        <a:pt x="7503" y="586"/>
                        <a:pt x="7503" y="1172"/>
                      </a:cubicBezTo>
                      <a:lnTo>
                        <a:pt x="7503" y="24150"/>
                      </a:lnTo>
                      <a:cubicBezTo>
                        <a:pt x="7503" y="28956"/>
                        <a:pt x="10785" y="32707"/>
                        <a:pt x="15709" y="32707"/>
                      </a:cubicBezTo>
                      <a:cubicBezTo>
                        <a:pt x="20633" y="32707"/>
                        <a:pt x="23915" y="28956"/>
                        <a:pt x="23915" y="24150"/>
                      </a:cubicBezTo>
                      <a:lnTo>
                        <a:pt x="23915" y="1055"/>
                      </a:lnTo>
                      <a:cubicBezTo>
                        <a:pt x="23915" y="469"/>
                        <a:pt x="24384" y="0"/>
                        <a:pt x="24970" y="0"/>
                      </a:cubicBezTo>
                      <a:lnTo>
                        <a:pt x="30363" y="0"/>
                      </a:lnTo>
                      <a:cubicBezTo>
                        <a:pt x="30949" y="0"/>
                        <a:pt x="31418" y="469"/>
                        <a:pt x="31418" y="1055"/>
                      </a:cubicBezTo>
                      <a:lnTo>
                        <a:pt x="31418" y="24501"/>
                      </a:lnTo>
                      <a:cubicBezTo>
                        <a:pt x="31418" y="33059"/>
                        <a:pt x="24618" y="39976"/>
                        <a:pt x="15709" y="39976"/>
                      </a:cubicBezTo>
                      <a:cubicBezTo>
                        <a:pt x="6917" y="39976"/>
                        <a:pt x="117" y="33059"/>
                        <a:pt x="117" y="24501"/>
                      </a:cubicBezTo>
                      <a:lnTo>
                        <a:pt x="117" y="1172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17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ko-KR" altLang="en-US" sz="1383"/>
                </a:p>
              </p:txBody>
            </p:sp>
            <p:sp>
              <p:nvSpPr>
                <p:cNvPr id="27" name="자유형: 도형 26">
                  <a:extLst>
                    <a:ext uri="{FF2B5EF4-FFF2-40B4-BE49-F238E27FC236}">
                      <a16:creationId xmlns:a16="http://schemas.microsoft.com/office/drawing/2014/main" id="{7BAAE71F-EF4A-FA8B-E2C7-9BA214099404}"/>
                    </a:ext>
                  </a:extLst>
                </p:cNvPr>
                <p:cNvSpPr/>
                <p:nvPr/>
              </p:nvSpPr>
              <p:spPr>
                <a:xfrm>
                  <a:off x="1206986" y="550867"/>
                  <a:ext cx="25811" cy="40561"/>
                </a:xfrm>
                <a:custGeom>
                  <a:avLst/>
                  <a:gdLst>
                    <a:gd name="connsiteX0" fmla="*/ 256 w 25811"/>
                    <a:gd name="connsiteY0" fmla="*/ 34466 h 40561"/>
                    <a:gd name="connsiteX1" fmla="*/ 2249 w 25811"/>
                    <a:gd name="connsiteY1" fmla="*/ 30949 h 40561"/>
                    <a:gd name="connsiteX2" fmla="*/ 4124 w 25811"/>
                    <a:gd name="connsiteY2" fmla="*/ 30597 h 40561"/>
                    <a:gd name="connsiteX3" fmla="*/ 12565 w 25811"/>
                    <a:gd name="connsiteY3" fmla="*/ 34114 h 40561"/>
                    <a:gd name="connsiteX4" fmla="*/ 17723 w 25811"/>
                    <a:gd name="connsiteY4" fmla="*/ 29777 h 40561"/>
                    <a:gd name="connsiteX5" fmla="*/ 10572 w 25811"/>
                    <a:gd name="connsiteY5" fmla="*/ 22977 h 40561"/>
                    <a:gd name="connsiteX6" fmla="*/ 21 w 25811"/>
                    <a:gd name="connsiteY6" fmla="*/ 10785 h 40561"/>
                    <a:gd name="connsiteX7" fmla="*/ 12682 w 25811"/>
                    <a:gd name="connsiteY7" fmla="*/ 0 h 40561"/>
                    <a:gd name="connsiteX8" fmla="*/ 23936 w 25811"/>
                    <a:gd name="connsiteY8" fmla="*/ 3751 h 40561"/>
                    <a:gd name="connsiteX9" fmla="*/ 24288 w 25811"/>
                    <a:gd name="connsiteY9" fmla="*/ 5627 h 40561"/>
                    <a:gd name="connsiteX10" fmla="*/ 22178 w 25811"/>
                    <a:gd name="connsiteY10" fmla="*/ 8792 h 40561"/>
                    <a:gd name="connsiteX11" fmla="*/ 20185 w 25811"/>
                    <a:gd name="connsiteY11" fmla="*/ 9496 h 40561"/>
                    <a:gd name="connsiteX12" fmla="*/ 12330 w 25811"/>
                    <a:gd name="connsiteY12" fmla="*/ 6448 h 40561"/>
                    <a:gd name="connsiteX13" fmla="*/ 7407 w 25811"/>
                    <a:gd name="connsiteY13" fmla="*/ 10434 h 40561"/>
                    <a:gd name="connsiteX14" fmla="*/ 14089 w 25811"/>
                    <a:gd name="connsiteY14" fmla="*/ 16764 h 40561"/>
                    <a:gd name="connsiteX15" fmla="*/ 25812 w 25811"/>
                    <a:gd name="connsiteY15" fmla="*/ 29425 h 40561"/>
                    <a:gd name="connsiteX16" fmla="*/ 12916 w 25811"/>
                    <a:gd name="connsiteY16" fmla="*/ 40562 h 40561"/>
                    <a:gd name="connsiteX17" fmla="*/ 490 w 25811"/>
                    <a:gd name="connsiteY17" fmla="*/ 36224 h 40561"/>
                    <a:gd name="connsiteX18" fmla="*/ 256 w 25811"/>
                    <a:gd name="connsiteY18" fmla="*/ 34466 h 405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25811" h="40561">
                      <a:moveTo>
                        <a:pt x="256" y="34466"/>
                      </a:moveTo>
                      <a:lnTo>
                        <a:pt x="2249" y="30949"/>
                      </a:lnTo>
                      <a:cubicBezTo>
                        <a:pt x="2717" y="30128"/>
                        <a:pt x="3655" y="30128"/>
                        <a:pt x="4124" y="30597"/>
                      </a:cubicBezTo>
                      <a:cubicBezTo>
                        <a:pt x="4359" y="30714"/>
                        <a:pt x="8931" y="34114"/>
                        <a:pt x="12565" y="34114"/>
                      </a:cubicBezTo>
                      <a:cubicBezTo>
                        <a:pt x="15496" y="34114"/>
                        <a:pt x="17723" y="32238"/>
                        <a:pt x="17723" y="29777"/>
                      </a:cubicBezTo>
                      <a:cubicBezTo>
                        <a:pt x="17723" y="26963"/>
                        <a:pt x="15261" y="24970"/>
                        <a:pt x="10572" y="22977"/>
                      </a:cubicBezTo>
                      <a:cubicBezTo>
                        <a:pt x="5297" y="20867"/>
                        <a:pt x="21" y="17467"/>
                        <a:pt x="21" y="10785"/>
                      </a:cubicBezTo>
                      <a:cubicBezTo>
                        <a:pt x="21" y="5744"/>
                        <a:pt x="3772" y="0"/>
                        <a:pt x="12682" y="0"/>
                      </a:cubicBezTo>
                      <a:cubicBezTo>
                        <a:pt x="18426" y="0"/>
                        <a:pt x="22764" y="2931"/>
                        <a:pt x="23936" y="3751"/>
                      </a:cubicBezTo>
                      <a:cubicBezTo>
                        <a:pt x="24522" y="4103"/>
                        <a:pt x="24640" y="5041"/>
                        <a:pt x="24288" y="5627"/>
                      </a:cubicBezTo>
                      <a:lnTo>
                        <a:pt x="22178" y="8792"/>
                      </a:lnTo>
                      <a:cubicBezTo>
                        <a:pt x="21709" y="9496"/>
                        <a:pt x="20888" y="9965"/>
                        <a:pt x="20185" y="9496"/>
                      </a:cubicBezTo>
                      <a:cubicBezTo>
                        <a:pt x="19716" y="9261"/>
                        <a:pt x="15496" y="6448"/>
                        <a:pt x="12330" y="6448"/>
                      </a:cubicBezTo>
                      <a:cubicBezTo>
                        <a:pt x="9165" y="6448"/>
                        <a:pt x="7407" y="8558"/>
                        <a:pt x="7407" y="10434"/>
                      </a:cubicBezTo>
                      <a:cubicBezTo>
                        <a:pt x="7407" y="13130"/>
                        <a:pt x="9517" y="14888"/>
                        <a:pt x="14089" y="16764"/>
                      </a:cubicBezTo>
                      <a:cubicBezTo>
                        <a:pt x="19599" y="18991"/>
                        <a:pt x="25812" y="22157"/>
                        <a:pt x="25812" y="29425"/>
                      </a:cubicBezTo>
                      <a:cubicBezTo>
                        <a:pt x="25812" y="35169"/>
                        <a:pt x="20771" y="40562"/>
                        <a:pt x="12916" y="40562"/>
                      </a:cubicBezTo>
                      <a:cubicBezTo>
                        <a:pt x="5883" y="40562"/>
                        <a:pt x="1662" y="37279"/>
                        <a:pt x="490" y="36224"/>
                      </a:cubicBezTo>
                      <a:cubicBezTo>
                        <a:pt x="21" y="35638"/>
                        <a:pt x="-213" y="35286"/>
                        <a:pt x="256" y="3446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17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ko-KR" altLang="en-US" sz="1383"/>
                </a:p>
              </p:txBody>
            </p:sp>
            <p:sp>
              <p:nvSpPr>
                <p:cNvPr id="28" name="자유형: 도형 27">
                  <a:extLst>
                    <a:ext uri="{FF2B5EF4-FFF2-40B4-BE49-F238E27FC236}">
                      <a16:creationId xmlns:a16="http://schemas.microsoft.com/office/drawing/2014/main" id="{6800A75C-7BF8-B97B-1E13-31CC2DB4FBDB}"/>
                    </a:ext>
                  </a:extLst>
                </p:cNvPr>
                <p:cNvSpPr/>
                <p:nvPr/>
              </p:nvSpPr>
              <p:spPr>
                <a:xfrm>
                  <a:off x="1249562" y="550867"/>
                  <a:ext cx="34583" cy="40444"/>
                </a:xfrm>
                <a:custGeom>
                  <a:avLst/>
                  <a:gdLst>
                    <a:gd name="connsiteX0" fmla="*/ 20281 w 34583"/>
                    <a:gd name="connsiteY0" fmla="*/ 0 h 40444"/>
                    <a:gd name="connsiteX1" fmla="*/ 33997 w 34583"/>
                    <a:gd name="connsiteY1" fmla="*/ 5275 h 40444"/>
                    <a:gd name="connsiteX2" fmla="*/ 33997 w 34583"/>
                    <a:gd name="connsiteY2" fmla="*/ 6917 h 40444"/>
                    <a:gd name="connsiteX3" fmla="*/ 30480 w 34583"/>
                    <a:gd name="connsiteY3" fmla="*/ 10551 h 40444"/>
                    <a:gd name="connsiteX4" fmla="*/ 28956 w 34583"/>
                    <a:gd name="connsiteY4" fmla="*/ 10551 h 40444"/>
                    <a:gd name="connsiteX5" fmla="*/ 20515 w 34583"/>
                    <a:gd name="connsiteY5" fmla="*/ 7268 h 40444"/>
                    <a:gd name="connsiteX6" fmla="*/ 7855 w 34583"/>
                    <a:gd name="connsiteY6" fmla="*/ 20281 h 40444"/>
                    <a:gd name="connsiteX7" fmla="*/ 20515 w 34583"/>
                    <a:gd name="connsiteY7" fmla="*/ 33176 h 40444"/>
                    <a:gd name="connsiteX8" fmla="*/ 27198 w 34583"/>
                    <a:gd name="connsiteY8" fmla="*/ 31770 h 40444"/>
                    <a:gd name="connsiteX9" fmla="*/ 27198 w 34583"/>
                    <a:gd name="connsiteY9" fmla="*/ 26963 h 40444"/>
                    <a:gd name="connsiteX10" fmla="*/ 22743 w 34583"/>
                    <a:gd name="connsiteY10" fmla="*/ 26963 h 40444"/>
                    <a:gd name="connsiteX11" fmla="*/ 21688 w 34583"/>
                    <a:gd name="connsiteY11" fmla="*/ 25908 h 40444"/>
                    <a:gd name="connsiteX12" fmla="*/ 21688 w 34583"/>
                    <a:gd name="connsiteY12" fmla="*/ 21453 h 40444"/>
                    <a:gd name="connsiteX13" fmla="*/ 22743 w 34583"/>
                    <a:gd name="connsiteY13" fmla="*/ 20398 h 40444"/>
                    <a:gd name="connsiteX14" fmla="*/ 33528 w 34583"/>
                    <a:gd name="connsiteY14" fmla="*/ 20398 h 40444"/>
                    <a:gd name="connsiteX15" fmla="*/ 34583 w 34583"/>
                    <a:gd name="connsiteY15" fmla="*/ 21453 h 40444"/>
                    <a:gd name="connsiteX16" fmla="*/ 34583 w 34583"/>
                    <a:gd name="connsiteY16" fmla="*/ 35873 h 40444"/>
                    <a:gd name="connsiteX17" fmla="*/ 34114 w 34583"/>
                    <a:gd name="connsiteY17" fmla="*/ 36810 h 40444"/>
                    <a:gd name="connsiteX18" fmla="*/ 20164 w 34583"/>
                    <a:gd name="connsiteY18" fmla="*/ 40445 h 40444"/>
                    <a:gd name="connsiteX19" fmla="*/ 0 w 34583"/>
                    <a:gd name="connsiteY19" fmla="*/ 20281 h 40444"/>
                    <a:gd name="connsiteX20" fmla="*/ 20281 w 34583"/>
                    <a:gd name="connsiteY20" fmla="*/ 0 h 40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34583" h="40444">
                      <a:moveTo>
                        <a:pt x="20281" y="0"/>
                      </a:moveTo>
                      <a:cubicBezTo>
                        <a:pt x="25322" y="0"/>
                        <a:pt x="30246" y="1993"/>
                        <a:pt x="33997" y="5275"/>
                      </a:cubicBezTo>
                      <a:cubicBezTo>
                        <a:pt x="34466" y="5744"/>
                        <a:pt x="34466" y="6448"/>
                        <a:pt x="33997" y="6917"/>
                      </a:cubicBezTo>
                      <a:lnTo>
                        <a:pt x="30480" y="10551"/>
                      </a:lnTo>
                      <a:cubicBezTo>
                        <a:pt x="30011" y="11020"/>
                        <a:pt x="29542" y="11020"/>
                        <a:pt x="28956" y="10551"/>
                      </a:cubicBezTo>
                      <a:cubicBezTo>
                        <a:pt x="26494" y="8441"/>
                        <a:pt x="23563" y="7268"/>
                        <a:pt x="20515" y="7268"/>
                      </a:cubicBezTo>
                      <a:cubicBezTo>
                        <a:pt x="13482" y="7268"/>
                        <a:pt x="7855" y="13247"/>
                        <a:pt x="7855" y="20281"/>
                      </a:cubicBezTo>
                      <a:cubicBezTo>
                        <a:pt x="7855" y="27315"/>
                        <a:pt x="13482" y="33176"/>
                        <a:pt x="20515" y="33176"/>
                      </a:cubicBezTo>
                      <a:cubicBezTo>
                        <a:pt x="23681" y="33176"/>
                        <a:pt x="26143" y="32238"/>
                        <a:pt x="27198" y="31770"/>
                      </a:cubicBezTo>
                      <a:lnTo>
                        <a:pt x="27198" y="26963"/>
                      </a:lnTo>
                      <a:lnTo>
                        <a:pt x="22743" y="26963"/>
                      </a:lnTo>
                      <a:cubicBezTo>
                        <a:pt x="22157" y="26963"/>
                        <a:pt x="21688" y="26494"/>
                        <a:pt x="21688" y="25908"/>
                      </a:cubicBezTo>
                      <a:lnTo>
                        <a:pt x="21688" y="21453"/>
                      </a:lnTo>
                      <a:cubicBezTo>
                        <a:pt x="21688" y="20867"/>
                        <a:pt x="22157" y="20398"/>
                        <a:pt x="22743" y="20398"/>
                      </a:cubicBezTo>
                      <a:lnTo>
                        <a:pt x="33528" y="20398"/>
                      </a:lnTo>
                      <a:cubicBezTo>
                        <a:pt x="34114" y="20398"/>
                        <a:pt x="34583" y="20867"/>
                        <a:pt x="34583" y="21453"/>
                      </a:cubicBezTo>
                      <a:lnTo>
                        <a:pt x="34583" y="35873"/>
                      </a:lnTo>
                      <a:cubicBezTo>
                        <a:pt x="34583" y="36342"/>
                        <a:pt x="34349" y="36576"/>
                        <a:pt x="34114" y="36810"/>
                      </a:cubicBezTo>
                      <a:cubicBezTo>
                        <a:pt x="34114" y="36810"/>
                        <a:pt x="28253" y="40445"/>
                        <a:pt x="20164" y="40445"/>
                      </a:cubicBezTo>
                      <a:cubicBezTo>
                        <a:pt x="9027" y="40445"/>
                        <a:pt x="0" y="31535"/>
                        <a:pt x="0" y="20281"/>
                      </a:cubicBezTo>
                      <a:cubicBezTo>
                        <a:pt x="117" y="9027"/>
                        <a:pt x="9144" y="0"/>
                        <a:pt x="20281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17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ko-KR" altLang="en-US" sz="1383"/>
                </a:p>
              </p:txBody>
            </p:sp>
            <p:sp>
              <p:nvSpPr>
                <p:cNvPr id="29" name="자유형: 도형 28">
                  <a:extLst>
                    <a:ext uri="{FF2B5EF4-FFF2-40B4-BE49-F238E27FC236}">
                      <a16:creationId xmlns:a16="http://schemas.microsoft.com/office/drawing/2014/main" id="{7A320FD9-5F65-AE83-782E-897F21DCCA61}"/>
                    </a:ext>
                  </a:extLst>
                </p:cNvPr>
                <p:cNvSpPr/>
                <p:nvPr/>
              </p:nvSpPr>
              <p:spPr>
                <a:xfrm>
                  <a:off x="1292586" y="551453"/>
                  <a:ext cx="29424" cy="39389"/>
                </a:xfrm>
                <a:custGeom>
                  <a:avLst/>
                  <a:gdLst>
                    <a:gd name="connsiteX0" fmla="*/ 0 w 29424"/>
                    <a:gd name="connsiteY0" fmla="*/ 1055 h 39389"/>
                    <a:gd name="connsiteX1" fmla="*/ 1055 w 29424"/>
                    <a:gd name="connsiteY1" fmla="*/ 0 h 39389"/>
                    <a:gd name="connsiteX2" fmla="*/ 17116 w 29424"/>
                    <a:gd name="connsiteY2" fmla="*/ 0 h 39389"/>
                    <a:gd name="connsiteX3" fmla="*/ 29425 w 29424"/>
                    <a:gd name="connsiteY3" fmla="*/ 12075 h 39389"/>
                    <a:gd name="connsiteX4" fmla="*/ 21101 w 29424"/>
                    <a:gd name="connsiteY4" fmla="*/ 23446 h 39389"/>
                    <a:gd name="connsiteX5" fmla="*/ 28839 w 29424"/>
                    <a:gd name="connsiteY5" fmla="*/ 37748 h 39389"/>
                    <a:gd name="connsiteX6" fmla="*/ 27901 w 29424"/>
                    <a:gd name="connsiteY6" fmla="*/ 39390 h 39389"/>
                    <a:gd name="connsiteX7" fmla="*/ 22039 w 29424"/>
                    <a:gd name="connsiteY7" fmla="*/ 39390 h 39389"/>
                    <a:gd name="connsiteX8" fmla="*/ 21101 w 29424"/>
                    <a:gd name="connsiteY8" fmla="*/ 38921 h 39389"/>
                    <a:gd name="connsiteX9" fmla="*/ 13599 w 29424"/>
                    <a:gd name="connsiteY9" fmla="*/ 24032 h 39389"/>
                    <a:gd name="connsiteX10" fmla="*/ 7386 w 29424"/>
                    <a:gd name="connsiteY10" fmla="*/ 24032 h 39389"/>
                    <a:gd name="connsiteX11" fmla="*/ 7386 w 29424"/>
                    <a:gd name="connsiteY11" fmla="*/ 38334 h 39389"/>
                    <a:gd name="connsiteX12" fmla="*/ 6330 w 29424"/>
                    <a:gd name="connsiteY12" fmla="*/ 39390 h 39389"/>
                    <a:gd name="connsiteX13" fmla="*/ 1172 w 29424"/>
                    <a:gd name="connsiteY13" fmla="*/ 39390 h 39389"/>
                    <a:gd name="connsiteX14" fmla="*/ 117 w 29424"/>
                    <a:gd name="connsiteY14" fmla="*/ 38334 h 39389"/>
                    <a:gd name="connsiteX15" fmla="*/ 117 w 29424"/>
                    <a:gd name="connsiteY15" fmla="*/ 1055 h 39389"/>
                    <a:gd name="connsiteX16" fmla="*/ 16529 w 29424"/>
                    <a:gd name="connsiteY16" fmla="*/ 17936 h 39389"/>
                    <a:gd name="connsiteX17" fmla="*/ 22157 w 29424"/>
                    <a:gd name="connsiteY17" fmla="*/ 12192 h 39389"/>
                    <a:gd name="connsiteX18" fmla="*/ 16529 w 29424"/>
                    <a:gd name="connsiteY18" fmla="*/ 6682 h 39389"/>
                    <a:gd name="connsiteX19" fmla="*/ 7386 w 29424"/>
                    <a:gd name="connsiteY19" fmla="*/ 6682 h 39389"/>
                    <a:gd name="connsiteX20" fmla="*/ 7386 w 29424"/>
                    <a:gd name="connsiteY20" fmla="*/ 17936 h 39389"/>
                    <a:gd name="connsiteX21" fmla="*/ 16529 w 29424"/>
                    <a:gd name="connsiteY21" fmla="*/ 17936 h 393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29424" h="39389">
                      <a:moveTo>
                        <a:pt x="0" y="1055"/>
                      </a:moveTo>
                      <a:cubicBezTo>
                        <a:pt x="0" y="469"/>
                        <a:pt x="469" y="0"/>
                        <a:pt x="1055" y="0"/>
                      </a:cubicBezTo>
                      <a:lnTo>
                        <a:pt x="17116" y="0"/>
                      </a:lnTo>
                      <a:cubicBezTo>
                        <a:pt x="23915" y="0"/>
                        <a:pt x="29425" y="5393"/>
                        <a:pt x="29425" y="12075"/>
                      </a:cubicBezTo>
                      <a:cubicBezTo>
                        <a:pt x="29425" y="17233"/>
                        <a:pt x="26025" y="21453"/>
                        <a:pt x="21101" y="23446"/>
                      </a:cubicBezTo>
                      <a:lnTo>
                        <a:pt x="28839" y="37748"/>
                      </a:lnTo>
                      <a:cubicBezTo>
                        <a:pt x="29190" y="38452"/>
                        <a:pt x="28839" y="39390"/>
                        <a:pt x="27901" y="39390"/>
                      </a:cubicBezTo>
                      <a:lnTo>
                        <a:pt x="22039" y="39390"/>
                      </a:lnTo>
                      <a:cubicBezTo>
                        <a:pt x="21570" y="39390"/>
                        <a:pt x="21219" y="39155"/>
                        <a:pt x="21101" y="38921"/>
                      </a:cubicBezTo>
                      <a:lnTo>
                        <a:pt x="13599" y="24032"/>
                      </a:lnTo>
                      <a:lnTo>
                        <a:pt x="7386" y="24032"/>
                      </a:lnTo>
                      <a:lnTo>
                        <a:pt x="7386" y="38334"/>
                      </a:lnTo>
                      <a:cubicBezTo>
                        <a:pt x="7386" y="38921"/>
                        <a:pt x="6917" y="39390"/>
                        <a:pt x="6330" y="39390"/>
                      </a:cubicBezTo>
                      <a:lnTo>
                        <a:pt x="1172" y="39390"/>
                      </a:lnTo>
                      <a:cubicBezTo>
                        <a:pt x="586" y="39390"/>
                        <a:pt x="117" y="38921"/>
                        <a:pt x="117" y="38334"/>
                      </a:cubicBezTo>
                      <a:lnTo>
                        <a:pt x="117" y="1055"/>
                      </a:lnTo>
                      <a:close/>
                      <a:moveTo>
                        <a:pt x="16529" y="17936"/>
                      </a:moveTo>
                      <a:cubicBezTo>
                        <a:pt x="19460" y="17936"/>
                        <a:pt x="22157" y="15357"/>
                        <a:pt x="22157" y="12192"/>
                      </a:cubicBezTo>
                      <a:cubicBezTo>
                        <a:pt x="22157" y="9261"/>
                        <a:pt x="19578" y="6682"/>
                        <a:pt x="16529" y="6682"/>
                      </a:cubicBezTo>
                      <a:lnTo>
                        <a:pt x="7386" y="6682"/>
                      </a:lnTo>
                      <a:lnTo>
                        <a:pt x="7386" y="17936"/>
                      </a:lnTo>
                      <a:lnTo>
                        <a:pt x="16529" y="1793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17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ko-KR" altLang="en-US" sz="1383"/>
                </a:p>
              </p:txBody>
            </p:sp>
            <p:sp>
              <p:nvSpPr>
                <p:cNvPr id="30" name="자유형: 도형 29">
                  <a:extLst>
                    <a:ext uri="{FF2B5EF4-FFF2-40B4-BE49-F238E27FC236}">
                      <a16:creationId xmlns:a16="http://schemas.microsoft.com/office/drawing/2014/main" id="{085DDD9F-AF7B-55E5-5B8E-9C8532A5A1A3}"/>
                    </a:ext>
                  </a:extLst>
                </p:cNvPr>
                <p:cNvSpPr/>
                <p:nvPr/>
              </p:nvSpPr>
              <p:spPr>
                <a:xfrm>
                  <a:off x="1327286" y="550867"/>
                  <a:ext cx="40444" cy="40444"/>
                </a:xfrm>
                <a:custGeom>
                  <a:avLst/>
                  <a:gdLst>
                    <a:gd name="connsiteX0" fmla="*/ 20164 w 40444"/>
                    <a:gd name="connsiteY0" fmla="*/ 0 h 40444"/>
                    <a:gd name="connsiteX1" fmla="*/ 40445 w 40444"/>
                    <a:gd name="connsiteY1" fmla="*/ 20281 h 40444"/>
                    <a:gd name="connsiteX2" fmla="*/ 20164 w 40444"/>
                    <a:gd name="connsiteY2" fmla="*/ 40445 h 40444"/>
                    <a:gd name="connsiteX3" fmla="*/ 0 w 40444"/>
                    <a:gd name="connsiteY3" fmla="*/ 20281 h 40444"/>
                    <a:gd name="connsiteX4" fmla="*/ 20164 w 40444"/>
                    <a:gd name="connsiteY4" fmla="*/ 0 h 40444"/>
                    <a:gd name="connsiteX5" fmla="*/ 20164 w 40444"/>
                    <a:gd name="connsiteY5" fmla="*/ 33176 h 40444"/>
                    <a:gd name="connsiteX6" fmla="*/ 33059 w 40444"/>
                    <a:gd name="connsiteY6" fmla="*/ 20281 h 40444"/>
                    <a:gd name="connsiteX7" fmla="*/ 20164 w 40444"/>
                    <a:gd name="connsiteY7" fmla="*/ 7268 h 40444"/>
                    <a:gd name="connsiteX8" fmla="*/ 7268 w 40444"/>
                    <a:gd name="connsiteY8" fmla="*/ 20281 h 40444"/>
                    <a:gd name="connsiteX9" fmla="*/ 20164 w 40444"/>
                    <a:gd name="connsiteY9" fmla="*/ 33176 h 40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444" h="40444">
                      <a:moveTo>
                        <a:pt x="20164" y="0"/>
                      </a:moveTo>
                      <a:cubicBezTo>
                        <a:pt x="31418" y="0"/>
                        <a:pt x="40445" y="9027"/>
                        <a:pt x="40445" y="20281"/>
                      </a:cubicBezTo>
                      <a:cubicBezTo>
                        <a:pt x="40445" y="31535"/>
                        <a:pt x="31418" y="40445"/>
                        <a:pt x="20164" y="40445"/>
                      </a:cubicBezTo>
                      <a:cubicBezTo>
                        <a:pt x="8910" y="40445"/>
                        <a:pt x="0" y="31535"/>
                        <a:pt x="0" y="20281"/>
                      </a:cubicBezTo>
                      <a:cubicBezTo>
                        <a:pt x="0" y="9027"/>
                        <a:pt x="8910" y="0"/>
                        <a:pt x="20164" y="0"/>
                      </a:cubicBezTo>
                      <a:close/>
                      <a:moveTo>
                        <a:pt x="20164" y="33176"/>
                      </a:moveTo>
                      <a:cubicBezTo>
                        <a:pt x="27315" y="33176"/>
                        <a:pt x="33059" y="27432"/>
                        <a:pt x="33059" y="20281"/>
                      </a:cubicBezTo>
                      <a:cubicBezTo>
                        <a:pt x="33059" y="13130"/>
                        <a:pt x="27198" y="7268"/>
                        <a:pt x="20164" y="7268"/>
                      </a:cubicBezTo>
                      <a:cubicBezTo>
                        <a:pt x="13013" y="7268"/>
                        <a:pt x="7268" y="13130"/>
                        <a:pt x="7268" y="20281"/>
                      </a:cubicBezTo>
                      <a:cubicBezTo>
                        <a:pt x="7268" y="27432"/>
                        <a:pt x="13013" y="33176"/>
                        <a:pt x="20164" y="3317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17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ko-KR" altLang="en-US" sz="1383"/>
                </a:p>
              </p:txBody>
            </p:sp>
            <p:sp>
              <p:nvSpPr>
                <p:cNvPr id="31" name="자유형: 도형 30">
                  <a:extLst>
                    <a:ext uri="{FF2B5EF4-FFF2-40B4-BE49-F238E27FC236}">
                      <a16:creationId xmlns:a16="http://schemas.microsoft.com/office/drawing/2014/main" id="{53436493-8997-EF8E-ED82-34210242522C}"/>
                    </a:ext>
                  </a:extLst>
                </p:cNvPr>
                <p:cNvSpPr/>
                <p:nvPr/>
              </p:nvSpPr>
              <p:spPr>
                <a:xfrm>
                  <a:off x="1374530" y="551336"/>
                  <a:ext cx="31417" cy="39975"/>
                </a:xfrm>
                <a:custGeom>
                  <a:avLst/>
                  <a:gdLst>
                    <a:gd name="connsiteX0" fmla="*/ 0 w 31417"/>
                    <a:gd name="connsiteY0" fmla="*/ 1172 h 39975"/>
                    <a:gd name="connsiteX1" fmla="*/ 1055 w 31417"/>
                    <a:gd name="connsiteY1" fmla="*/ 117 h 39975"/>
                    <a:gd name="connsiteX2" fmla="*/ 6448 w 31417"/>
                    <a:gd name="connsiteY2" fmla="*/ 117 h 39975"/>
                    <a:gd name="connsiteX3" fmla="*/ 7503 w 31417"/>
                    <a:gd name="connsiteY3" fmla="*/ 1172 h 39975"/>
                    <a:gd name="connsiteX4" fmla="*/ 7503 w 31417"/>
                    <a:gd name="connsiteY4" fmla="*/ 24150 h 39975"/>
                    <a:gd name="connsiteX5" fmla="*/ 15709 w 31417"/>
                    <a:gd name="connsiteY5" fmla="*/ 32707 h 39975"/>
                    <a:gd name="connsiteX6" fmla="*/ 23915 w 31417"/>
                    <a:gd name="connsiteY6" fmla="*/ 24150 h 39975"/>
                    <a:gd name="connsiteX7" fmla="*/ 23915 w 31417"/>
                    <a:gd name="connsiteY7" fmla="*/ 1055 h 39975"/>
                    <a:gd name="connsiteX8" fmla="*/ 24970 w 31417"/>
                    <a:gd name="connsiteY8" fmla="*/ 0 h 39975"/>
                    <a:gd name="connsiteX9" fmla="*/ 30363 w 31417"/>
                    <a:gd name="connsiteY9" fmla="*/ 0 h 39975"/>
                    <a:gd name="connsiteX10" fmla="*/ 31418 w 31417"/>
                    <a:gd name="connsiteY10" fmla="*/ 1055 h 39975"/>
                    <a:gd name="connsiteX11" fmla="*/ 31418 w 31417"/>
                    <a:gd name="connsiteY11" fmla="*/ 24501 h 39975"/>
                    <a:gd name="connsiteX12" fmla="*/ 15709 w 31417"/>
                    <a:gd name="connsiteY12" fmla="*/ 39976 h 39975"/>
                    <a:gd name="connsiteX13" fmla="*/ 117 w 31417"/>
                    <a:gd name="connsiteY13" fmla="*/ 24501 h 39975"/>
                    <a:gd name="connsiteX14" fmla="*/ 117 w 31417"/>
                    <a:gd name="connsiteY14" fmla="*/ 1172 h 3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31417" h="39975">
                      <a:moveTo>
                        <a:pt x="0" y="1172"/>
                      </a:moveTo>
                      <a:cubicBezTo>
                        <a:pt x="0" y="586"/>
                        <a:pt x="469" y="117"/>
                        <a:pt x="1055" y="117"/>
                      </a:cubicBezTo>
                      <a:lnTo>
                        <a:pt x="6448" y="117"/>
                      </a:lnTo>
                      <a:cubicBezTo>
                        <a:pt x="7034" y="117"/>
                        <a:pt x="7503" y="586"/>
                        <a:pt x="7503" y="1172"/>
                      </a:cubicBezTo>
                      <a:lnTo>
                        <a:pt x="7503" y="24150"/>
                      </a:lnTo>
                      <a:cubicBezTo>
                        <a:pt x="7503" y="28956"/>
                        <a:pt x="10785" y="32707"/>
                        <a:pt x="15709" y="32707"/>
                      </a:cubicBezTo>
                      <a:cubicBezTo>
                        <a:pt x="20633" y="32707"/>
                        <a:pt x="23915" y="28956"/>
                        <a:pt x="23915" y="24150"/>
                      </a:cubicBezTo>
                      <a:lnTo>
                        <a:pt x="23915" y="1055"/>
                      </a:lnTo>
                      <a:cubicBezTo>
                        <a:pt x="23915" y="469"/>
                        <a:pt x="24384" y="0"/>
                        <a:pt x="24970" y="0"/>
                      </a:cubicBezTo>
                      <a:lnTo>
                        <a:pt x="30363" y="0"/>
                      </a:lnTo>
                      <a:cubicBezTo>
                        <a:pt x="30949" y="0"/>
                        <a:pt x="31418" y="469"/>
                        <a:pt x="31418" y="1055"/>
                      </a:cubicBezTo>
                      <a:lnTo>
                        <a:pt x="31418" y="24501"/>
                      </a:lnTo>
                      <a:cubicBezTo>
                        <a:pt x="31418" y="33059"/>
                        <a:pt x="24618" y="39976"/>
                        <a:pt x="15709" y="39976"/>
                      </a:cubicBezTo>
                      <a:cubicBezTo>
                        <a:pt x="6917" y="39976"/>
                        <a:pt x="117" y="33059"/>
                        <a:pt x="117" y="24501"/>
                      </a:cubicBezTo>
                      <a:lnTo>
                        <a:pt x="117" y="1172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17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ko-KR" altLang="en-US" sz="1383"/>
                </a:p>
              </p:txBody>
            </p:sp>
            <p:sp>
              <p:nvSpPr>
                <p:cNvPr id="32" name="자유형: 도형 31">
                  <a:extLst>
                    <a:ext uri="{FF2B5EF4-FFF2-40B4-BE49-F238E27FC236}">
                      <a16:creationId xmlns:a16="http://schemas.microsoft.com/office/drawing/2014/main" id="{DCE2C58E-142B-DC9F-3AF1-1198C77D95A9}"/>
                    </a:ext>
                  </a:extLst>
                </p:cNvPr>
                <p:cNvSpPr/>
                <p:nvPr/>
              </p:nvSpPr>
              <p:spPr>
                <a:xfrm>
                  <a:off x="1415561" y="551453"/>
                  <a:ext cx="26963" cy="39389"/>
                </a:xfrm>
                <a:custGeom>
                  <a:avLst/>
                  <a:gdLst>
                    <a:gd name="connsiteX0" fmla="*/ 0 w 26963"/>
                    <a:gd name="connsiteY0" fmla="*/ 1055 h 39389"/>
                    <a:gd name="connsiteX1" fmla="*/ 1055 w 26963"/>
                    <a:gd name="connsiteY1" fmla="*/ 0 h 39389"/>
                    <a:gd name="connsiteX2" fmla="*/ 14302 w 26963"/>
                    <a:gd name="connsiteY2" fmla="*/ 0 h 39389"/>
                    <a:gd name="connsiteX3" fmla="*/ 26963 w 26963"/>
                    <a:gd name="connsiteY3" fmla="*/ 12426 h 39389"/>
                    <a:gd name="connsiteX4" fmla="*/ 14419 w 26963"/>
                    <a:gd name="connsiteY4" fmla="*/ 25087 h 39389"/>
                    <a:gd name="connsiteX5" fmla="*/ 7386 w 26963"/>
                    <a:gd name="connsiteY5" fmla="*/ 25087 h 39389"/>
                    <a:gd name="connsiteX6" fmla="*/ 7386 w 26963"/>
                    <a:gd name="connsiteY6" fmla="*/ 38334 h 39389"/>
                    <a:gd name="connsiteX7" fmla="*/ 6330 w 26963"/>
                    <a:gd name="connsiteY7" fmla="*/ 39390 h 39389"/>
                    <a:gd name="connsiteX8" fmla="*/ 1172 w 26963"/>
                    <a:gd name="connsiteY8" fmla="*/ 39390 h 39389"/>
                    <a:gd name="connsiteX9" fmla="*/ 117 w 26963"/>
                    <a:gd name="connsiteY9" fmla="*/ 38334 h 39389"/>
                    <a:gd name="connsiteX10" fmla="*/ 117 w 26963"/>
                    <a:gd name="connsiteY10" fmla="*/ 1055 h 39389"/>
                    <a:gd name="connsiteX11" fmla="*/ 13833 w 26963"/>
                    <a:gd name="connsiteY11" fmla="*/ 18171 h 39389"/>
                    <a:gd name="connsiteX12" fmla="*/ 19578 w 26963"/>
                    <a:gd name="connsiteY12" fmla="*/ 12309 h 39389"/>
                    <a:gd name="connsiteX13" fmla="*/ 13833 w 26963"/>
                    <a:gd name="connsiteY13" fmla="*/ 6799 h 39389"/>
                    <a:gd name="connsiteX14" fmla="*/ 7268 w 26963"/>
                    <a:gd name="connsiteY14" fmla="*/ 6799 h 39389"/>
                    <a:gd name="connsiteX15" fmla="*/ 7268 w 26963"/>
                    <a:gd name="connsiteY15" fmla="*/ 18171 h 39389"/>
                    <a:gd name="connsiteX16" fmla="*/ 13833 w 26963"/>
                    <a:gd name="connsiteY16" fmla="*/ 18171 h 393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26963" h="39389">
                      <a:moveTo>
                        <a:pt x="0" y="1055"/>
                      </a:moveTo>
                      <a:cubicBezTo>
                        <a:pt x="0" y="469"/>
                        <a:pt x="469" y="0"/>
                        <a:pt x="1055" y="0"/>
                      </a:cubicBezTo>
                      <a:lnTo>
                        <a:pt x="14302" y="0"/>
                      </a:lnTo>
                      <a:cubicBezTo>
                        <a:pt x="21219" y="0"/>
                        <a:pt x="26963" y="5627"/>
                        <a:pt x="26963" y="12426"/>
                      </a:cubicBezTo>
                      <a:cubicBezTo>
                        <a:pt x="26963" y="19460"/>
                        <a:pt x="21336" y="25087"/>
                        <a:pt x="14419" y="25087"/>
                      </a:cubicBezTo>
                      <a:lnTo>
                        <a:pt x="7386" y="25087"/>
                      </a:lnTo>
                      <a:lnTo>
                        <a:pt x="7386" y="38334"/>
                      </a:lnTo>
                      <a:cubicBezTo>
                        <a:pt x="7386" y="38921"/>
                        <a:pt x="6917" y="39390"/>
                        <a:pt x="6330" y="39390"/>
                      </a:cubicBezTo>
                      <a:lnTo>
                        <a:pt x="1172" y="39390"/>
                      </a:lnTo>
                      <a:cubicBezTo>
                        <a:pt x="586" y="39390"/>
                        <a:pt x="117" y="38921"/>
                        <a:pt x="117" y="38334"/>
                      </a:cubicBezTo>
                      <a:lnTo>
                        <a:pt x="117" y="1055"/>
                      </a:lnTo>
                      <a:close/>
                      <a:moveTo>
                        <a:pt x="13833" y="18171"/>
                      </a:moveTo>
                      <a:cubicBezTo>
                        <a:pt x="16998" y="18171"/>
                        <a:pt x="19578" y="15592"/>
                        <a:pt x="19578" y="12309"/>
                      </a:cubicBezTo>
                      <a:cubicBezTo>
                        <a:pt x="19578" y="9261"/>
                        <a:pt x="16881" y="6799"/>
                        <a:pt x="13833" y="6799"/>
                      </a:cubicBezTo>
                      <a:lnTo>
                        <a:pt x="7268" y="6799"/>
                      </a:lnTo>
                      <a:lnTo>
                        <a:pt x="7268" y="18171"/>
                      </a:lnTo>
                      <a:lnTo>
                        <a:pt x="13833" y="1817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17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ko-KR" altLang="en-US" sz="1383"/>
                </a:p>
              </p:txBody>
            </p:sp>
            <p:sp>
              <p:nvSpPr>
                <p:cNvPr id="33" name="자유형: 도형 32">
                  <a:extLst>
                    <a:ext uri="{FF2B5EF4-FFF2-40B4-BE49-F238E27FC236}">
                      <a16:creationId xmlns:a16="http://schemas.microsoft.com/office/drawing/2014/main" id="{5851D4BF-7292-D003-55E8-094BD53FAFCD}"/>
                    </a:ext>
                  </a:extLst>
                </p:cNvPr>
                <p:cNvSpPr/>
                <p:nvPr/>
              </p:nvSpPr>
              <p:spPr>
                <a:xfrm>
                  <a:off x="1053787" y="618978"/>
                  <a:ext cx="24970" cy="39155"/>
                </a:xfrm>
                <a:custGeom>
                  <a:avLst/>
                  <a:gdLst>
                    <a:gd name="connsiteX0" fmla="*/ 0 w 24970"/>
                    <a:gd name="connsiteY0" fmla="*/ 1055 h 39155"/>
                    <a:gd name="connsiteX1" fmla="*/ 1055 w 24970"/>
                    <a:gd name="connsiteY1" fmla="*/ 0 h 39155"/>
                    <a:gd name="connsiteX2" fmla="*/ 23915 w 24970"/>
                    <a:gd name="connsiteY2" fmla="*/ 0 h 39155"/>
                    <a:gd name="connsiteX3" fmla="*/ 24970 w 24970"/>
                    <a:gd name="connsiteY3" fmla="*/ 1055 h 39155"/>
                    <a:gd name="connsiteX4" fmla="*/ 24970 w 24970"/>
                    <a:gd name="connsiteY4" fmla="*/ 5627 h 39155"/>
                    <a:gd name="connsiteX5" fmla="*/ 23915 w 24970"/>
                    <a:gd name="connsiteY5" fmla="*/ 6682 h 39155"/>
                    <a:gd name="connsiteX6" fmla="*/ 7268 w 24970"/>
                    <a:gd name="connsiteY6" fmla="*/ 6682 h 39155"/>
                    <a:gd name="connsiteX7" fmla="*/ 7268 w 24970"/>
                    <a:gd name="connsiteY7" fmla="*/ 17233 h 39155"/>
                    <a:gd name="connsiteX8" fmla="*/ 21219 w 24970"/>
                    <a:gd name="connsiteY8" fmla="*/ 17233 h 39155"/>
                    <a:gd name="connsiteX9" fmla="*/ 22274 w 24970"/>
                    <a:gd name="connsiteY9" fmla="*/ 18288 h 39155"/>
                    <a:gd name="connsiteX10" fmla="*/ 22274 w 24970"/>
                    <a:gd name="connsiteY10" fmla="*/ 22860 h 39155"/>
                    <a:gd name="connsiteX11" fmla="*/ 21219 w 24970"/>
                    <a:gd name="connsiteY11" fmla="*/ 23915 h 39155"/>
                    <a:gd name="connsiteX12" fmla="*/ 7268 w 24970"/>
                    <a:gd name="connsiteY12" fmla="*/ 23915 h 39155"/>
                    <a:gd name="connsiteX13" fmla="*/ 7268 w 24970"/>
                    <a:gd name="connsiteY13" fmla="*/ 38100 h 39155"/>
                    <a:gd name="connsiteX14" fmla="*/ 6213 w 24970"/>
                    <a:gd name="connsiteY14" fmla="*/ 39155 h 39155"/>
                    <a:gd name="connsiteX15" fmla="*/ 1055 w 24970"/>
                    <a:gd name="connsiteY15" fmla="*/ 39155 h 39155"/>
                    <a:gd name="connsiteX16" fmla="*/ 0 w 24970"/>
                    <a:gd name="connsiteY16" fmla="*/ 38100 h 39155"/>
                    <a:gd name="connsiteX17" fmla="*/ 0 w 24970"/>
                    <a:gd name="connsiteY17" fmla="*/ 1055 h 39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4970" h="39155">
                      <a:moveTo>
                        <a:pt x="0" y="1055"/>
                      </a:moveTo>
                      <a:cubicBezTo>
                        <a:pt x="0" y="469"/>
                        <a:pt x="469" y="0"/>
                        <a:pt x="1055" y="0"/>
                      </a:cubicBezTo>
                      <a:lnTo>
                        <a:pt x="23915" y="0"/>
                      </a:lnTo>
                      <a:cubicBezTo>
                        <a:pt x="24501" y="0"/>
                        <a:pt x="24970" y="469"/>
                        <a:pt x="24970" y="1055"/>
                      </a:cubicBezTo>
                      <a:lnTo>
                        <a:pt x="24970" y="5627"/>
                      </a:lnTo>
                      <a:cubicBezTo>
                        <a:pt x="24970" y="6213"/>
                        <a:pt x="24501" y="6682"/>
                        <a:pt x="23915" y="6682"/>
                      </a:cubicBezTo>
                      <a:lnTo>
                        <a:pt x="7268" y="6682"/>
                      </a:lnTo>
                      <a:lnTo>
                        <a:pt x="7268" y="17233"/>
                      </a:lnTo>
                      <a:lnTo>
                        <a:pt x="21219" y="17233"/>
                      </a:lnTo>
                      <a:cubicBezTo>
                        <a:pt x="21805" y="17233"/>
                        <a:pt x="22274" y="17702"/>
                        <a:pt x="22274" y="18288"/>
                      </a:cubicBezTo>
                      <a:lnTo>
                        <a:pt x="22274" y="22860"/>
                      </a:lnTo>
                      <a:cubicBezTo>
                        <a:pt x="22274" y="23446"/>
                        <a:pt x="21805" y="23915"/>
                        <a:pt x="21219" y="23915"/>
                      </a:cubicBezTo>
                      <a:lnTo>
                        <a:pt x="7268" y="23915"/>
                      </a:lnTo>
                      <a:lnTo>
                        <a:pt x="7268" y="38100"/>
                      </a:lnTo>
                      <a:cubicBezTo>
                        <a:pt x="7268" y="38686"/>
                        <a:pt x="6799" y="39155"/>
                        <a:pt x="6213" y="39155"/>
                      </a:cubicBezTo>
                      <a:lnTo>
                        <a:pt x="1055" y="39155"/>
                      </a:lnTo>
                      <a:cubicBezTo>
                        <a:pt x="469" y="39155"/>
                        <a:pt x="0" y="38686"/>
                        <a:pt x="0" y="38100"/>
                      </a:cubicBezTo>
                      <a:lnTo>
                        <a:pt x="0" y="105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17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ko-KR" altLang="en-US" sz="1383"/>
                </a:p>
              </p:txBody>
            </p:sp>
            <p:sp>
              <p:nvSpPr>
                <p:cNvPr id="34" name="자유형: 도형 33">
                  <a:extLst>
                    <a:ext uri="{FF2B5EF4-FFF2-40B4-BE49-F238E27FC236}">
                      <a16:creationId xmlns:a16="http://schemas.microsoft.com/office/drawing/2014/main" id="{88B79157-5C15-EB97-C8CC-E4C5DAED1B27}"/>
                    </a:ext>
                  </a:extLst>
                </p:cNvPr>
                <p:cNvSpPr/>
                <p:nvPr/>
              </p:nvSpPr>
              <p:spPr>
                <a:xfrm>
                  <a:off x="1082743" y="618392"/>
                  <a:ext cx="40444" cy="40444"/>
                </a:xfrm>
                <a:custGeom>
                  <a:avLst/>
                  <a:gdLst>
                    <a:gd name="connsiteX0" fmla="*/ 20164 w 40444"/>
                    <a:gd name="connsiteY0" fmla="*/ 0 h 40444"/>
                    <a:gd name="connsiteX1" fmla="*/ 40445 w 40444"/>
                    <a:gd name="connsiteY1" fmla="*/ 20281 h 40444"/>
                    <a:gd name="connsiteX2" fmla="*/ 20164 w 40444"/>
                    <a:gd name="connsiteY2" fmla="*/ 40445 h 40444"/>
                    <a:gd name="connsiteX3" fmla="*/ 0 w 40444"/>
                    <a:gd name="connsiteY3" fmla="*/ 20281 h 40444"/>
                    <a:gd name="connsiteX4" fmla="*/ 20164 w 40444"/>
                    <a:gd name="connsiteY4" fmla="*/ 0 h 40444"/>
                    <a:gd name="connsiteX5" fmla="*/ 20164 w 40444"/>
                    <a:gd name="connsiteY5" fmla="*/ 33176 h 40444"/>
                    <a:gd name="connsiteX6" fmla="*/ 33059 w 40444"/>
                    <a:gd name="connsiteY6" fmla="*/ 20281 h 40444"/>
                    <a:gd name="connsiteX7" fmla="*/ 20164 w 40444"/>
                    <a:gd name="connsiteY7" fmla="*/ 7268 h 40444"/>
                    <a:gd name="connsiteX8" fmla="*/ 7268 w 40444"/>
                    <a:gd name="connsiteY8" fmla="*/ 20281 h 40444"/>
                    <a:gd name="connsiteX9" fmla="*/ 20164 w 40444"/>
                    <a:gd name="connsiteY9" fmla="*/ 33176 h 40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444" h="40444">
                      <a:moveTo>
                        <a:pt x="20164" y="0"/>
                      </a:moveTo>
                      <a:cubicBezTo>
                        <a:pt x="31418" y="0"/>
                        <a:pt x="40445" y="9027"/>
                        <a:pt x="40445" y="20281"/>
                      </a:cubicBezTo>
                      <a:cubicBezTo>
                        <a:pt x="40445" y="31535"/>
                        <a:pt x="31418" y="40445"/>
                        <a:pt x="20164" y="40445"/>
                      </a:cubicBezTo>
                      <a:cubicBezTo>
                        <a:pt x="8910" y="40445"/>
                        <a:pt x="0" y="31535"/>
                        <a:pt x="0" y="20281"/>
                      </a:cubicBezTo>
                      <a:cubicBezTo>
                        <a:pt x="0" y="9027"/>
                        <a:pt x="8910" y="0"/>
                        <a:pt x="20164" y="0"/>
                      </a:cubicBezTo>
                      <a:close/>
                      <a:moveTo>
                        <a:pt x="20164" y="33176"/>
                      </a:moveTo>
                      <a:cubicBezTo>
                        <a:pt x="27315" y="33176"/>
                        <a:pt x="33059" y="27432"/>
                        <a:pt x="33059" y="20281"/>
                      </a:cubicBezTo>
                      <a:cubicBezTo>
                        <a:pt x="33059" y="13247"/>
                        <a:pt x="27198" y="7268"/>
                        <a:pt x="20164" y="7268"/>
                      </a:cubicBezTo>
                      <a:cubicBezTo>
                        <a:pt x="13013" y="7268"/>
                        <a:pt x="7268" y="13130"/>
                        <a:pt x="7268" y="20281"/>
                      </a:cubicBezTo>
                      <a:cubicBezTo>
                        <a:pt x="7268" y="27432"/>
                        <a:pt x="13130" y="33176"/>
                        <a:pt x="20164" y="3317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17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ko-KR" altLang="en-US" sz="1383"/>
                </a:p>
              </p:txBody>
            </p:sp>
            <p:sp>
              <p:nvSpPr>
                <p:cNvPr id="35" name="자유형: 도형 34">
                  <a:extLst>
                    <a:ext uri="{FF2B5EF4-FFF2-40B4-BE49-F238E27FC236}">
                      <a16:creationId xmlns:a16="http://schemas.microsoft.com/office/drawing/2014/main" id="{DDB582C9-7F42-8D96-314B-3CB2B233A021}"/>
                    </a:ext>
                  </a:extLst>
                </p:cNvPr>
                <p:cNvSpPr/>
                <p:nvPr/>
              </p:nvSpPr>
              <p:spPr>
                <a:xfrm>
                  <a:off x="1130573" y="618978"/>
                  <a:ext cx="29424" cy="39389"/>
                </a:xfrm>
                <a:custGeom>
                  <a:avLst/>
                  <a:gdLst>
                    <a:gd name="connsiteX0" fmla="*/ 0 w 29424"/>
                    <a:gd name="connsiteY0" fmla="*/ 1055 h 39389"/>
                    <a:gd name="connsiteX1" fmla="*/ 1055 w 29424"/>
                    <a:gd name="connsiteY1" fmla="*/ 0 h 39389"/>
                    <a:gd name="connsiteX2" fmla="*/ 17116 w 29424"/>
                    <a:gd name="connsiteY2" fmla="*/ 0 h 39389"/>
                    <a:gd name="connsiteX3" fmla="*/ 29425 w 29424"/>
                    <a:gd name="connsiteY3" fmla="*/ 12075 h 39389"/>
                    <a:gd name="connsiteX4" fmla="*/ 21101 w 29424"/>
                    <a:gd name="connsiteY4" fmla="*/ 23446 h 39389"/>
                    <a:gd name="connsiteX5" fmla="*/ 28839 w 29424"/>
                    <a:gd name="connsiteY5" fmla="*/ 37748 h 39389"/>
                    <a:gd name="connsiteX6" fmla="*/ 27901 w 29424"/>
                    <a:gd name="connsiteY6" fmla="*/ 39390 h 39389"/>
                    <a:gd name="connsiteX7" fmla="*/ 22039 w 29424"/>
                    <a:gd name="connsiteY7" fmla="*/ 39390 h 39389"/>
                    <a:gd name="connsiteX8" fmla="*/ 21101 w 29424"/>
                    <a:gd name="connsiteY8" fmla="*/ 38921 h 39389"/>
                    <a:gd name="connsiteX9" fmla="*/ 13599 w 29424"/>
                    <a:gd name="connsiteY9" fmla="*/ 24032 h 39389"/>
                    <a:gd name="connsiteX10" fmla="*/ 7386 w 29424"/>
                    <a:gd name="connsiteY10" fmla="*/ 24032 h 39389"/>
                    <a:gd name="connsiteX11" fmla="*/ 7386 w 29424"/>
                    <a:gd name="connsiteY11" fmla="*/ 38334 h 39389"/>
                    <a:gd name="connsiteX12" fmla="*/ 6330 w 29424"/>
                    <a:gd name="connsiteY12" fmla="*/ 39390 h 39389"/>
                    <a:gd name="connsiteX13" fmla="*/ 1172 w 29424"/>
                    <a:gd name="connsiteY13" fmla="*/ 39390 h 39389"/>
                    <a:gd name="connsiteX14" fmla="*/ 117 w 29424"/>
                    <a:gd name="connsiteY14" fmla="*/ 38334 h 39389"/>
                    <a:gd name="connsiteX15" fmla="*/ 117 w 29424"/>
                    <a:gd name="connsiteY15" fmla="*/ 1055 h 39389"/>
                    <a:gd name="connsiteX16" fmla="*/ 16529 w 29424"/>
                    <a:gd name="connsiteY16" fmla="*/ 17936 h 39389"/>
                    <a:gd name="connsiteX17" fmla="*/ 22157 w 29424"/>
                    <a:gd name="connsiteY17" fmla="*/ 12192 h 39389"/>
                    <a:gd name="connsiteX18" fmla="*/ 16529 w 29424"/>
                    <a:gd name="connsiteY18" fmla="*/ 6682 h 39389"/>
                    <a:gd name="connsiteX19" fmla="*/ 7386 w 29424"/>
                    <a:gd name="connsiteY19" fmla="*/ 6682 h 39389"/>
                    <a:gd name="connsiteX20" fmla="*/ 7386 w 29424"/>
                    <a:gd name="connsiteY20" fmla="*/ 17936 h 39389"/>
                    <a:gd name="connsiteX21" fmla="*/ 16529 w 29424"/>
                    <a:gd name="connsiteY21" fmla="*/ 17936 h 393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29424" h="39389">
                      <a:moveTo>
                        <a:pt x="0" y="1055"/>
                      </a:moveTo>
                      <a:cubicBezTo>
                        <a:pt x="0" y="469"/>
                        <a:pt x="469" y="0"/>
                        <a:pt x="1055" y="0"/>
                      </a:cubicBezTo>
                      <a:lnTo>
                        <a:pt x="17116" y="0"/>
                      </a:lnTo>
                      <a:cubicBezTo>
                        <a:pt x="23915" y="0"/>
                        <a:pt x="29425" y="5393"/>
                        <a:pt x="29425" y="12075"/>
                      </a:cubicBezTo>
                      <a:cubicBezTo>
                        <a:pt x="29425" y="17233"/>
                        <a:pt x="26025" y="21453"/>
                        <a:pt x="21101" y="23446"/>
                      </a:cubicBezTo>
                      <a:lnTo>
                        <a:pt x="28839" y="37748"/>
                      </a:lnTo>
                      <a:cubicBezTo>
                        <a:pt x="29190" y="38452"/>
                        <a:pt x="28839" y="39390"/>
                        <a:pt x="27901" y="39390"/>
                      </a:cubicBezTo>
                      <a:lnTo>
                        <a:pt x="22039" y="39390"/>
                      </a:lnTo>
                      <a:cubicBezTo>
                        <a:pt x="21570" y="39390"/>
                        <a:pt x="21219" y="39155"/>
                        <a:pt x="21101" y="38921"/>
                      </a:cubicBezTo>
                      <a:lnTo>
                        <a:pt x="13599" y="24032"/>
                      </a:lnTo>
                      <a:lnTo>
                        <a:pt x="7386" y="24032"/>
                      </a:lnTo>
                      <a:lnTo>
                        <a:pt x="7386" y="38334"/>
                      </a:lnTo>
                      <a:cubicBezTo>
                        <a:pt x="7386" y="38921"/>
                        <a:pt x="6917" y="39390"/>
                        <a:pt x="6330" y="39390"/>
                      </a:cubicBezTo>
                      <a:lnTo>
                        <a:pt x="1172" y="39390"/>
                      </a:lnTo>
                      <a:cubicBezTo>
                        <a:pt x="586" y="39390"/>
                        <a:pt x="117" y="38921"/>
                        <a:pt x="117" y="38334"/>
                      </a:cubicBezTo>
                      <a:lnTo>
                        <a:pt x="117" y="1055"/>
                      </a:lnTo>
                      <a:close/>
                      <a:moveTo>
                        <a:pt x="16529" y="17936"/>
                      </a:moveTo>
                      <a:cubicBezTo>
                        <a:pt x="19460" y="17936"/>
                        <a:pt x="22157" y="15357"/>
                        <a:pt x="22157" y="12192"/>
                      </a:cubicBezTo>
                      <a:cubicBezTo>
                        <a:pt x="22157" y="9261"/>
                        <a:pt x="19578" y="6682"/>
                        <a:pt x="16529" y="6682"/>
                      </a:cubicBezTo>
                      <a:lnTo>
                        <a:pt x="7386" y="6682"/>
                      </a:lnTo>
                      <a:lnTo>
                        <a:pt x="7386" y="17936"/>
                      </a:lnTo>
                      <a:lnTo>
                        <a:pt x="16529" y="1793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17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ko-KR" altLang="en-US" sz="1383"/>
                </a:p>
              </p:txBody>
            </p:sp>
            <p:sp>
              <p:nvSpPr>
                <p:cNvPr id="36" name="자유형: 도형 35">
                  <a:extLst>
                    <a:ext uri="{FF2B5EF4-FFF2-40B4-BE49-F238E27FC236}">
                      <a16:creationId xmlns:a16="http://schemas.microsoft.com/office/drawing/2014/main" id="{D9B06184-482B-199F-8B35-3EA9718A3E66}"/>
                    </a:ext>
                  </a:extLst>
                </p:cNvPr>
                <p:cNvSpPr/>
                <p:nvPr/>
              </p:nvSpPr>
              <p:spPr>
                <a:xfrm>
                  <a:off x="1053787" y="686503"/>
                  <a:ext cx="7385" cy="39389"/>
                </a:xfrm>
                <a:custGeom>
                  <a:avLst/>
                  <a:gdLst>
                    <a:gd name="connsiteX0" fmla="*/ 0 w 7385"/>
                    <a:gd name="connsiteY0" fmla="*/ 1055 h 39389"/>
                    <a:gd name="connsiteX1" fmla="*/ 1055 w 7385"/>
                    <a:gd name="connsiteY1" fmla="*/ 0 h 39389"/>
                    <a:gd name="connsiteX2" fmla="*/ 6330 w 7385"/>
                    <a:gd name="connsiteY2" fmla="*/ 0 h 39389"/>
                    <a:gd name="connsiteX3" fmla="*/ 7386 w 7385"/>
                    <a:gd name="connsiteY3" fmla="*/ 1055 h 39389"/>
                    <a:gd name="connsiteX4" fmla="*/ 7386 w 7385"/>
                    <a:gd name="connsiteY4" fmla="*/ 38334 h 39389"/>
                    <a:gd name="connsiteX5" fmla="*/ 6330 w 7385"/>
                    <a:gd name="connsiteY5" fmla="*/ 39390 h 39389"/>
                    <a:gd name="connsiteX6" fmla="*/ 1055 w 7385"/>
                    <a:gd name="connsiteY6" fmla="*/ 39390 h 39389"/>
                    <a:gd name="connsiteX7" fmla="*/ 0 w 7385"/>
                    <a:gd name="connsiteY7" fmla="*/ 38334 h 39389"/>
                    <a:gd name="connsiteX8" fmla="*/ 0 w 7385"/>
                    <a:gd name="connsiteY8" fmla="*/ 1055 h 393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7385" h="39389">
                      <a:moveTo>
                        <a:pt x="0" y="1055"/>
                      </a:moveTo>
                      <a:cubicBezTo>
                        <a:pt x="0" y="469"/>
                        <a:pt x="469" y="0"/>
                        <a:pt x="1055" y="0"/>
                      </a:cubicBezTo>
                      <a:lnTo>
                        <a:pt x="6330" y="0"/>
                      </a:lnTo>
                      <a:cubicBezTo>
                        <a:pt x="6917" y="0"/>
                        <a:pt x="7386" y="469"/>
                        <a:pt x="7386" y="1055"/>
                      </a:cubicBezTo>
                      <a:lnTo>
                        <a:pt x="7386" y="38334"/>
                      </a:lnTo>
                      <a:cubicBezTo>
                        <a:pt x="7386" y="38921"/>
                        <a:pt x="6917" y="39390"/>
                        <a:pt x="6330" y="39390"/>
                      </a:cubicBezTo>
                      <a:lnTo>
                        <a:pt x="1055" y="39390"/>
                      </a:lnTo>
                      <a:cubicBezTo>
                        <a:pt x="469" y="39390"/>
                        <a:pt x="0" y="38921"/>
                        <a:pt x="0" y="38334"/>
                      </a:cubicBezTo>
                      <a:lnTo>
                        <a:pt x="0" y="105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17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ko-KR" altLang="en-US" sz="1383"/>
                </a:p>
              </p:txBody>
            </p:sp>
            <p:sp>
              <p:nvSpPr>
                <p:cNvPr id="37" name="자유형: 도형 36">
                  <a:extLst>
                    <a:ext uri="{FF2B5EF4-FFF2-40B4-BE49-F238E27FC236}">
                      <a16:creationId xmlns:a16="http://schemas.microsoft.com/office/drawing/2014/main" id="{91DC200C-3A09-DA63-2884-396BCC2139C4}"/>
                    </a:ext>
                  </a:extLst>
                </p:cNvPr>
                <p:cNvSpPr/>
                <p:nvPr/>
              </p:nvSpPr>
              <p:spPr>
                <a:xfrm>
                  <a:off x="1071254" y="685917"/>
                  <a:ext cx="33293" cy="40561"/>
                </a:xfrm>
                <a:custGeom>
                  <a:avLst/>
                  <a:gdLst>
                    <a:gd name="connsiteX0" fmla="*/ 117 w 33293"/>
                    <a:gd name="connsiteY0" fmla="*/ 1055 h 40561"/>
                    <a:gd name="connsiteX1" fmla="*/ 1172 w 33293"/>
                    <a:gd name="connsiteY1" fmla="*/ 0 h 40561"/>
                    <a:gd name="connsiteX2" fmla="*/ 2579 w 33293"/>
                    <a:gd name="connsiteY2" fmla="*/ 0 h 40561"/>
                    <a:gd name="connsiteX3" fmla="*/ 26025 w 33293"/>
                    <a:gd name="connsiteY3" fmla="*/ 24853 h 40561"/>
                    <a:gd name="connsiteX4" fmla="*/ 26025 w 33293"/>
                    <a:gd name="connsiteY4" fmla="*/ 24853 h 40561"/>
                    <a:gd name="connsiteX5" fmla="*/ 26025 w 33293"/>
                    <a:gd name="connsiteY5" fmla="*/ 1641 h 40561"/>
                    <a:gd name="connsiteX6" fmla="*/ 27080 w 33293"/>
                    <a:gd name="connsiteY6" fmla="*/ 586 h 40561"/>
                    <a:gd name="connsiteX7" fmla="*/ 32238 w 33293"/>
                    <a:gd name="connsiteY7" fmla="*/ 586 h 40561"/>
                    <a:gd name="connsiteX8" fmla="*/ 33294 w 33293"/>
                    <a:gd name="connsiteY8" fmla="*/ 1641 h 40561"/>
                    <a:gd name="connsiteX9" fmla="*/ 33294 w 33293"/>
                    <a:gd name="connsiteY9" fmla="*/ 39507 h 40561"/>
                    <a:gd name="connsiteX10" fmla="*/ 32238 w 33293"/>
                    <a:gd name="connsiteY10" fmla="*/ 40562 h 40561"/>
                    <a:gd name="connsiteX11" fmla="*/ 30832 w 33293"/>
                    <a:gd name="connsiteY11" fmla="*/ 40562 h 40561"/>
                    <a:gd name="connsiteX12" fmla="*/ 7268 w 33293"/>
                    <a:gd name="connsiteY12" fmla="*/ 14771 h 40561"/>
                    <a:gd name="connsiteX13" fmla="*/ 7268 w 33293"/>
                    <a:gd name="connsiteY13" fmla="*/ 14771 h 40561"/>
                    <a:gd name="connsiteX14" fmla="*/ 7268 w 33293"/>
                    <a:gd name="connsiteY14" fmla="*/ 39038 h 40561"/>
                    <a:gd name="connsiteX15" fmla="*/ 6213 w 33293"/>
                    <a:gd name="connsiteY15" fmla="*/ 40093 h 40561"/>
                    <a:gd name="connsiteX16" fmla="*/ 1055 w 33293"/>
                    <a:gd name="connsiteY16" fmla="*/ 40093 h 40561"/>
                    <a:gd name="connsiteX17" fmla="*/ 0 w 33293"/>
                    <a:gd name="connsiteY17" fmla="*/ 39038 h 40561"/>
                    <a:gd name="connsiteX18" fmla="*/ 0 w 33293"/>
                    <a:gd name="connsiteY18" fmla="*/ 1055 h 405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33293" h="40561">
                      <a:moveTo>
                        <a:pt x="117" y="1055"/>
                      </a:moveTo>
                      <a:cubicBezTo>
                        <a:pt x="117" y="469"/>
                        <a:pt x="586" y="0"/>
                        <a:pt x="1172" y="0"/>
                      </a:cubicBezTo>
                      <a:lnTo>
                        <a:pt x="2579" y="0"/>
                      </a:lnTo>
                      <a:lnTo>
                        <a:pt x="26025" y="24853"/>
                      </a:lnTo>
                      <a:lnTo>
                        <a:pt x="26025" y="24853"/>
                      </a:lnTo>
                      <a:lnTo>
                        <a:pt x="26025" y="1641"/>
                      </a:lnTo>
                      <a:cubicBezTo>
                        <a:pt x="26025" y="1055"/>
                        <a:pt x="26494" y="586"/>
                        <a:pt x="27080" y="586"/>
                      </a:cubicBezTo>
                      <a:lnTo>
                        <a:pt x="32238" y="586"/>
                      </a:lnTo>
                      <a:cubicBezTo>
                        <a:pt x="32825" y="586"/>
                        <a:pt x="33294" y="1055"/>
                        <a:pt x="33294" y="1641"/>
                      </a:cubicBezTo>
                      <a:lnTo>
                        <a:pt x="33294" y="39507"/>
                      </a:lnTo>
                      <a:cubicBezTo>
                        <a:pt x="33294" y="40093"/>
                        <a:pt x="32825" y="40562"/>
                        <a:pt x="32238" y="40562"/>
                      </a:cubicBezTo>
                      <a:lnTo>
                        <a:pt x="30832" y="40562"/>
                      </a:lnTo>
                      <a:lnTo>
                        <a:pt x="7268" y="14771"/>
                      </a:lnTo>
                      <a:lnTo>
                        <a:pt x="7268" y="14771"/>
                      </a:lnTo>
                      <a:lnTo>
                        <a:pt x="7268" y="39038"/>
                      </a:lnTo>
                      <a:cubicBezTo>
                        <a:pt x="7268" y="39624"/>
                        <a:pt x="6799" y="40093"/>
                        <a:pt x="6213" y="40093"/>
                      </a:cubicBezTo>
                      <a:lnTo>
                        <a:pt x="1055" y="40093"/>
                      </a:lnTo>
                      <a:cubicBezTo>
                        <a:pt x="469" y="40093"/>
                        <a:pt x="0" y="39624"/>
                        <a:pt x="0" y="39038"/>
                      </a:cubicBezTo>
                      <a:lnTo>
                        <a:pt x="0" y="105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17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ko-KR" altLang="en-US" sz="1383"/>
                </a:p>
              </p:txBody>
            </p:sp>
            <p:sp>
              <p:nvSpPr>
                <p:cNvPr id="38" name="자유형: 도형 37">
                  <a:extLst>
                    <a:ext uri="{FF2B5EF4-FFF2-40B4-BE49-F238E27FC236}">
                      <a16:creationId xmlns:a16="http://schemas.microsoft.com/office/drawing/2014/main" id="{440704A6-0948-6793-66D1-B46B85B81295}"/>
                    </a:ext>
                  </a:extLst>
                </p:cNvPr>
                <p:cNvSpPr/>
                <p:nvPr/>
              </p:nvSpPr>
              <p:spPr>
                <a:xfrm>
                  <a:off x="1114864" y="685917"/>
                  <a:ext cx="33293" cy="40561"/>
                </a:xfrm>
                <a:custGeom>
                  <a:avLst/>
                  <a:gdLst>
                    <a:gd name="connsiteX0" fmla="*/ 0 w 33293"/>
                    <a:gd name="connsiteY0" fmla="*/ 1055 h 40561"/>
                    <a:gd name="connsiteX1" fmla="*/ 1055 w 33293"/>
                    <a:gd name="connsiteY1" fmla="*/ 0 h 40561"/>
                    <a:gd name="connsiteX2" fmla="*/ 2462 w 33293"/>
                    <a:gd name="connsiteY2" fmla="*/ 0 h 40561"/>
                    <a:gd name="connsiteX3" fmla="*/ 25908 w 33293"/>
                    <a:gd name="connsiteY3" fmla="*/ 24853 h 40561"/>
                    <a:gd name="connsiteX4" fmla="*/ 26025 w 33293"/>
                    <a:gd name="connsiteY4" fmla="*/ 24853 h 40561"/>
                    <a:gd name="connsiteX5" fmla="*/ 26025 w 33293"/>
                    <a:gd name="connsiteY5" fmla="*/ 1641 h 40561"/>
                    <a:gd name="connsiteX6" fmla="*/ 27080 w 33293"/>
                    <a:gd name="connsiteY6" fmla="*/ 586 h 40561"/>
                    <a:gd name="connsiteX7" fmla="*/ 32238 w 33293"/>
                    <a:gd name="connsiteY7" fmla="*/ 586 h 40561"/>
                    <a:gd name="connsiteX8" fmla="*/ 33294 w 33293"/>
                    <a:gd name="connsiteY8" fmla="*/ 1641 h 40561"/>
                    <a:gd name="connsiteX9" fmla="*/ 33294 w 33293"/>
                    <a:gd name="connsiteY9" fmla="*/ 39507 h 40561"/>
                    <a:gd name="connsiteX10" fmla="*/ 32238 w 33293"/>
                    <a:gd name="connsiteY10" fmla="*/ 40562 h 40561"/>
                    <a:gd name="connsiteX11" fmla="*/ 30949 w 33293"/>
                    <a:gd name="connsiteY11" fmla="*/ 40562 h 40561"/>
                    <a:gd name="connsiteX12" fmla="*/ 7386 w 33293"/>
                    <a:gd name="connsiteY12" fmla="*/ 14771 h 40561"/>
                    <a:gd name="connsiteX13" fmla="*/ 7268 w 33293"/>
                    <a:gd name="connsiteY13" fmla="*/ 14771 h 40561"/>
                    <a:gd name="connsiteX14" fmla="*/ 7268 w 33293"/>
                    <a:gd name="connsiteY14" fmla="*/ 39038 h 40561"/>
                    <a:gd name="connsiteX15" fmla="*/ 6213 w 33293"/>
                    <a:gd name="connsiteY15" fmla="*/ 40093 h 40561"/>
                    <a:gd name="connsiteX16" fmla="*/ 1172 w 33293"/>
                    <a:gd name="connsiteY16" fmla="*/ 40093 h 40561"/>
                    <a:gd name="connsiteX17" fmla="*/ 117 w 33293"/>
                    <a:gd name="connsiteY17" fmla="*/ 39038 h 40561"/>
                    <a:gd name="connsiteX18" fmla="*/ 117 w 33293"/>
                    <a:gd name="connsiteY18" fmla="*/ 1055 h 405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33293" h="40561">
                      <a:moveTo>
                        <a:pt x="0" y="1055"/>
                      </a:moveTo>
                      <a:cubicBezTo>
                        <a:pt x="0" y="469"/>
                        <a:pt x="469" y="0"/>
                        <a:pt x="1055" y="0"/>
                      </a:cubicBezTo>
                      <a:lnTo>
                        <a:pt x="2462" y="0"/>
                      </a:lnTo>
                      <a:lnTo>
                        <a:pt x="25908" y="24853"/>
                      </a:lnTo>
                      <a:lnTo>
                        <a:pt x="26025" y="24853"/>
                      </a:lnTo>
                      <a:lnTo>
                        <a:pt x="26025" y="1641"/>
                      </a:lnTo>
                      <a:cubicBezTo>
                        <a:pt x="26025" y="1055"/>
                        <a:pt x="26494" y="586"/>
                        <a:pt x="27080" y="586"/>
                      </a:cubicBezTo>
                      <a:lnTo>
                        <a:pt x="32238" y="586"/>
                      </a:lnTo>
                      <a:cubicBezTo>
                        <a:pt x="32825" y="586"/>
                        <a:pt x="33294" y="1055"/>
                        <a:pt x="33294" y="1641"/>
                      </a:cubicBezTo>
                      <a:lnTo>
                        <a:pt x="33294" y="39507"/>
                      </a:lnTo>
                      <a:cubicBezTo>
                        <a:pt x="33294" y="40093"/>
                        <a:pt x="32825" y="40562"/>
                        <a:pt x="32238" y="40562"/>
                      </a:cubicBezTo>
                      <a:lnTo>
                        <a:pt x="30949" y="40562"/>
                      </a:lnTo>
                      <a:lnTo>
                        <a:pt x="7386" y="14771"/>
                      </a:lnTo>
                      <a:lnTo>
                        <a:pt x="7268" y="14771"/>
                      </a:lnTo>
                      <a:lnTo>
                        <a:pt x="7268" y="39038"/>
                      </a:lnTo>
                      <a:cubicBezTo>
                        <a:pt x="7268" y="39624"/>
                        <a:pt x="6799" y="40093"/>
                        <a:pt x="6213" y="40093"/>
                      </a:cubicBezTo>
                      <a:lnTo>
                        <a:pt x="1172" y="40093"/>
                      </a:lnTo>
                      <a:cubicBezTo>
                        <a:pt x="586" y="40093"/>
                        <a:pt x="117" y="39624"/>
                        <a:pt x="117" y="39038"/>
                      </a:cubicBezTo>
                      <a:lnTo>
                        <a:pt x="117" y="105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17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ko-KR" altLang="en-US" sz="1383"/>
                </a:p>
              </p:txBody>
            </p:sp>
            <p:sp>
              <p:nvSpPr>
                <p:cNvPr id="39" name="자유형: 도형 38">
                  <a:extLst>
                    <a:ext uri="{FF2B5EF4-FFF2-40B4-BE49-F238E27FC236}">
                      <a16:creationId xmlns:a16="http://schemas.microsoft.com/office/drawing/2014/main" id="{BC116813-267A-2E46-3469-16B773EFBFBB}"/>
                    </a:ext>
                  </a:extLst>
                </p:cNvPr>
                <p:cNvSpPr/>
                <p:nvPr/>
              </p:nvSpPr>
              <p:spPr>
                <a:xfrm>
                  <a:off x="1155660" y="685917"/>
                  <a:ext cx="40444" cy="40561"/>
                </a:xfrm>
                <a:custGeom>
                  <a:avLst/>
                  <a:gdLst>
                    <a:gd name="connsiteX0" fmla="*/ 20164 w 40444"/>
                    <a:gd name="connsiteY0" fmla="*/ 0 h 40561"/>
                    <a:gd name="connsiteX1" fmla="*/ 40445 w 40444"/>
                    <a:gd name="connsiteY1" fmla="*/ 20281 h 40561"/>
                    <a:gd name="connsiteX2" fmla="*/ 20164 w 40444"/>
                    <a:gd name="connsiteY2" fmla="*/ 40562 h 40561"/>
                    <a:gd name="connsiteX3" fmla="*/ 0 w 40444"/>
                    <a:gd name="connsiteY3" fmla="*/ 20281 h 40561"/>
                    <a:gd name="connsiteX4" fmla="*/ 20164 w 40444"/>
                    <a:gd name="connsiteY4" fmla="*/ 0 h 40561"/>
                    <a:gd name="connsiteX5" fmla="*/ 20164 w 40444"/>
                    <a:gd name="connsiteY5" fmla="*/ 33294 h 40561"/>
                    <a:gd name="connsiteX6" fmla="*/ 33059 w 40444"/>
                    <a:gd name="connsiteY6" fmla="*/ 20398 h 40561"/>
                    <a:gd name="connsiteX7" fmla="*/ 20164 w 40444"/>
                    <a:gd name="connsiteY7" fmla="*/ 7386 h 40561"/>
                    <a:gd name="connsiteX8" fmla="*/ 7268 w 40444"/>
                    <a:gd name="connsiteY8" fmla="*/ 20398 h 40561"/>
                    <a:gd name="connsiteX9" fmla="*/ 20164 w 40444"/>
                    <a:gd name="connsiteY9" fmla="*/ 33294 h 405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444" h="40561">
                      <a:moveTo>
                        <a:pt x="20164" y="0"/>
                      </a:moveTo>
                      <a:cubicBezTo>
                        <a:pt x="31418" y="0"/>
                        <a:pt x="40445" y="9027"/>
                        <a:pt x="40445" y="20281"/>
                      </a:cubicBezTo>
                      <a:cubicBezTo>
                        <a:pt x="40445" y="31535"/>
                        <a:pt x="31418" y="40562"/>
                        <a:pt x="20164" y="40562"/>
                      </a:cubicBezTo>
                      <a:cubicBezTo>
                        <a:pt x="8909" y="40562"/>
                        <a:pt x="0" y="31652"/>
                        <a:pt x="0" y="20281"/>
                      </a:cubicBezTo>
                      <a:cubicBezTo>
                        <a:pt x="0" y="9144"/>
                        <a:pt x="8909" y="0"/>
                        <a:pt x="20164" y="0"/>
                      </a:cubicBezTo>
                      <a:close/>
                      <a:moveTo>
                        <a:pt x="20164" y="33294"/>
                      </a:moveTo>
                      <a:cubicBezTo>
                        <a:pt x="27315" y="33294"/>
                        <a:pt x="33059" y="27549"/>
                        <a:pt x="33059" y="20398"/>
                      </a:cubicBezTo>
                      <a:cubicBezTo>
                        <a:pt x="33059" y="13247"/>
                        <a:pt x="27198" y="7386"/>
                        <a:pt x="20164" y="7386"/>
                      </a:cubicBezTo>
                      <a:cubicBezTo>
                        <a:pt x="13130" y="7386"/>
                        <a:pt x="7268" y="13247"/>
                        <a:pt x="7268" y="20398"/>
                      </a:cubicBezTo>
                      <a:cubicBezTo>
                        <a:pt x="7268" y="27432"/>
                        <a:pt x="13130" y="33294"/>
                        <a:pt x="20164" y="3329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17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ko-KR" altLang="en-US" sz="1383"/>
                </a:p>
              </p:txBody>
            </p:sp>
            <p:sp>
              <p:nvSpPr>
                <p:cNvPr id="40" name="자유형: 도형 39">
                  <a:extLst>
                    <a:ext uri="{FF2B5EF4-FFF2-40B4-BE49-F238E27FC236}">
                      <a16:creationId xmlns:a16="http://schemas.microsoft.com/office/drawing/2014/main" id="{DB00DCE0-D168-D1CD-9330-C3FA07423851}"/>
                    </a:ext>
                  </a:extLst>
                </p:cNvPr>
                <p:cNvSpPr/>
                <p:nvPr/>
              </p:nvSpPr>
              <p:spPr>
                <a:xfrm>
                  <a:off x="1197980" y="686503"/>
                  <a:ext cx="37398" cy="39975"/>
                </a:xfrm>
                <a:custGeom>
                  <a:avLst/>
                  <a:gdLst>
                    <a:gd name="connsiteX0" fmla="*/ 118 w 37398"/>
                    <a:gd name="connsiteY0" fmla="*/ 1524 h 39975"/>
                    <a:gd name="connsiteX1" fmla="*/ 1056 w 37398"/>
                    <a:gd name="connsiteY1" fmla="*/ 0 h 39975"/>
                    <a:gd name="connsiteX2" fmla="*/ 6800 w 37398"/>
                    <a:gd name="connsiteY2" fmla="*/ 0 h 39975"/>
                    <a:gd name="connsiteX3" fmla="*/ 7738 w 37398"/>
                    <a:gd name="connsiteY3" fmla="*/ 586 h 39975"/>
                    <a:gd name="connsiteX4" fmla="*/ 18523 w 37398"/>
                    <a:gd name="connsiteY4" fmla="*/ 24853 h 39975"/>
                    <a:gd name="connsiteX5" fmla="*/ 18875 w 37398"/>
                    <a:gd name="connsiteY5" fmla="*/ 24853 h 39975"/>
                    <a:gd name="connsiteX6" fmla="*/ 29660 w 37398"/>
                    <a:gd name="connsiteY6" fmla="*/ 586 h 39975"/>
                    <a:gd name="connsiteX7" fmla="*/ 30598 w 37398"/>
                    <a:gd name="connsiteY7" fmla="*/ 0 h 39975"/>
                    <a:gd name="connsiteX8" fmla="*/ 36342 w 37398"/>
                    <a:gd name="connsiteY8" fmla="*/ 0 h 39975"/>
                    <a:gd name="connsiteX9" fmla="*/ 37280 w 37398"/>
                    <a:gd name="connsiteY9" fmla="*/ 1524 h 39975"/>
                    <a:gd name="connsiteX10" fmla="*/ 19813 w 37398"/>
                    <a:gd name="connsiteY10" fmla="*/ 39390 h 39975"/>
                    <a:gd name="connsiteX11" fmla="*/ 18875 w 37398"/>
                    <a:gd name="connsiteY11" fmla="*/ 39976 h 39975"/>
                    <a:gd name="connsiteX12" fmla="*/ 18289 w 37398"/>
                    <a:gd name="connsiteY12" fmla="*/ 39976 h 39975"/>
                    <a:gd name="connsiteX13" fmla="*/ 17351 w 37398"/>
                    <a:gd name="connsiteY13" fmla="*/ 39390 h 39975"/>
                    <a:gd name="connsiteX14" fmla="*/ 118 w 37398"/>
                    <a:gd name="connsiteY14" fmla="*/ 1524 h 3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37398" h="39975">
                      <a:moveTo>
                        <a:pt x="118" y="1524"/>
                      </a:moveTo>
                      <a:cubicBezTo>
                        <a:pt x="-234" y="821"/>
                        <a:pt x="235" y="0"/>
                        <a:pt x="1056" y="0"/>
                      </a:cubicBezTo>
                      <a:lnTo>
                        <a:pt x="6800" y="0"/>
                      </a:lnTo>
                      <a:cubicBezTo>
                        <a:pt x="7269" y="0"/>
                        <a:pt x="7621" y="352"/>
                        <a:pt x="7738" y="586"/>
                      </a:cubicBezTo>
                      <a:lnTo>
                        <a:pt x="18523" y="24853"/>
                      </a:lnTo>
                      <a:lnTo>
                        <a:pt x="18875" y="24853"/>
                      </a:lnTo>
                      <a:lnTo>
                        <a:pt x="29660" y="586"/>
                      </a:lnTo>
                      <a:cubicBezTo>
                        <a:pt x="29778" y="352"/>
                        <a:pt x="30129" y="0"/>
                        <a:pt x="30598" y="0"/>
                      </a:cubicBezTo>
                      <a:lnTo>
                        <a:pt x="36342" y="0"/>
                      </a:lnTo>
                      <a:cubicBezTo>
                        <a:pt x="37163" y="0"/>
                        <a:pt x="37632" y="703"/>
                        <a:pt x="37280" y="1524"/>
                      </a:cubicBezTo>
                      <a:lnTo>
                        <a:pt x="19813" y="39390"/>
                      </a:lnTo>
                      <a:cubicBezTo>
                        <a:pt x="19696" y="39741"/>
                        <a:pt x="19344" y="39976"/>
                        <a:pt x="18875" y="39976"/>
                      </a:cubicBezTo>
                      <a:lnTo>
                        <a:pt x="18289" y="39976"/>
                      </a:lnTo>
                      <a:cubicBezTo>
                        <a:pt x="17820" y="39976"/>
                        <a:pt x="17468" y="39624"/>
                        <a:pt x="17351" y="39390"/>
                      </a:cubicBezTo>
                      <a:lnTo>
                        <a:pt x="118" y="152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17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ko-KR" altLang="en-US" sz="1383"/>
                </a:p>
              </p:txBody>
            </p:sp>
            <p:sp>
              <p:nvSpPr>
                <p:cNvPr id="41" name="자유형: 도형 40">
                  <a:extLst>
                    <a:ext uri="{FF2B5EF4-FFF2-40B4-BE49-F238E27FC236}">
                      <a16:creationId xmlns:a16="http://schemas.microsoft.com/office/drawing/2014/main" id="{9D3F8CA8-46A5-050D-E107-B7642DD9C91F}"/>
                    </a:ext>
                  </a:extLst>
                </p:cNvPr>
                <p:cNvSpPr/>
                <p:nvPr/>
              </p:nvSpPr>
              <p:spPr>
                <a:xfrm>
                  <a:off x="1232444" y="686034"/>
                  <a:ext cx="37517" cy="39858"/>
                </a:xfrm>
                <a:custGeom>
                  <a:avLst/>
                  <a:gdLst>
                    <a:gd name="connsiteX0" fmla="*/ 120 w 37517"/>
                    <a:gd name="connsiteY0" fmla="*/ 38452 h 39858"/>
                    <a:gd name="connsiteX1" fmla="*/ 17587 w 37517"/>
                    <a:gd name="connsiteY1" fmla="*/ 586 h 39858"/>
                    <a:gd name="connsiteX2" fmla="*/ 18525 w 37517"/>
                    <a:gd name="connsiteY2" fmla="*/ 0 h 39858"/>
                    <a:gd name="connsiteX3" fmla="*/ 19111 w 37517"/>
                    <a:gd name="connsiteY3" fmla="*/ 0 h 39858"/>
                    <a:gd name="connsiteX4" fmla="*/ 20049 w 37517"/>
                    <a:gd name="connsiteY4" fmla="*/ 586 h 39858"/>
                    <a:gd name="connsiteX5" fmla="*/ 37399 w 37517"/>
                    <a:gd name="connsiteY5" fmla="*/ 38452 h 39858"/>
                    <a:gd name="connsiteX6" fmla="*/ 36461 w 37517"/>
                    <a:gd name="connsiteY6" fmla="*/ 39858 h 39858"/>
                    <a:gd name="connsiteX7" fmla="*/ 31537 w 37517"/>
                    <a:gd name="connsiteY7" fmla="*/ 39858 h 39858"/>
                    <a:gd name="connsiteX8" fmla="*/ 29896 w 37517"/>
                    <a:gd name="connsiteY8" fmla="*/ 38686 h 39858"/>
                    <a:gd name="connsiteX9" fmla="*/ 27200 w 37517"/>
                    <a:gd name="connsiteY9" fmla="*/ 32590 h 39858"/>
                    <a:gd name="connsiteX10" fmla="*/ 10319 w 37517"/>
                    <a:gd name="connsiteY10" fmla="*/ 32590 h 39858"/>
                    <a:gd name="connsiteX11" fmla="*/ 7505 w 37517"/>
                    <a:gd name="connsiteY11" fmla="*/ 38686 h 39858"/>
                    <a:gd name="connsiteX12" fmla="*/ 5864 w 37517"/>
                    <a:gd name="connsiteY12" fmla="*/ 39858 h 39858"/>
                    <a:gd name="connsiteX13" fmla="*/ 940 w 37517"/>
                    <a:gd name="connsiteY13" fmla="*/ 39858 h 39858"/>
                    <a:gd name="connsiteX14" fmla="*/ 120 w 37517"/>
                    <a:gd name="connsiteY14" fmla="*/ 38452 h 39858"/>
                    <a:gd name="connsiteX15" fmla="*/ 24386 w 37517"/>
                    <a:gd name="connsiteY15" fmla="*/ 26377 h 39858"/>
                    <a:gd name="connsiteX16" fmla="*/ 18759 w 37517"/>
                    <a:gd name="connsiteY16" fmla="*/ 13950 h 39858"/>
                    <a:gd name="connsiteX17" fmla="*/ 18642 w 37517"/>
                    <a:gd name="connsiteY17" fmla="*/ 13950 h 39858"/>
                    <a:gd name="connsiteX18" fmla="*/ 13132 w 37517"/>
                    <a:gd name="connsiteY18" fmla="*/ 26377 h 39858"/>
                    <a:gd name="connsiteX19" fmla="*/ 24386 w 37517"/>
                    <a:gd name="connsiteY19" fmla="*/ 26377 h 398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37517" h="39858">
                      <a:moveTo>
                        <a:pt x="120" y="38452"/>
                      </a:moveTo>
                      <a:lnTo>
                        <a:pt x="17587" y="586"/>
                      </a:lnTo>
                      <a:cubicBezTo>
                        <a:pt x="17704" y="234"/>
                        <a:pt x="18056" y="0"/>
                        <a:pt x="18525" y="0"/>
                      </a:cubicBezTo>
                      <a:lnTo>
                        <a:pt x="19111" y="0"/>
                      </a:lnTo>
                      <a:cubicBezTo>
                        <a:pt x="19697" y="0"/>
                        <a:pt x="19932" y="234"/>
                        <a:pt x="20049" y="586"/>
                      </a:cubicBezTo>
                      <a:lnTo>
                        <a:pt x="37399" y="38452"/>
                      </a:lnTo>
                      <a:cubicBezTo>
                        <a:pt x="37751" y="39155"/>
                        <a:pt x="37282" y="39858"/>
                        <a:pt x="36461" y="39858"/>
                      </a:cubicBezTo>
                      <a:lnTo>
                        <a:pt x="31537" y="39858"/>
                      </a:lnTo>
                      <a:cubicBezTo>
                        <a:pt x="30717" y="39858"/>
                        <a:pt x="30248" y="39507"/>
                        <a:pt x="29896" y="38686"/>
                      </a:cubicBezTo>
                      <a:lnTo>
                        <a:pt x="27200" y="32590"/>
                      </a:lnTo>
                      <a:lnTo>
                        <a:pt x="10319" y="32590"/>
                      </a:lnTo>
                      <a:lnTo>
                        <a:pt x="7505" y="38686"/>
                      </a:lnTo>
                      <a:cubicBezTo>
                        <a:pt x="7271" y="39272"/>
                        <a:pt x="6802" y="39858"/>
                        <a:pt x="5864" y="39858"/>
                      </a:cubicBezTo>
                      <a:lnTo>
                        <a:pt x="940" y="39858"/>
                      </a:lnTo>
                      <a:cubicBezTo>
                        <a:pt x="237" y="39858"/>
                        <a:pt x="-232" y="39155"/>
                        <a:pt x="120" y="38452"/>
                      </a:cubicBezTo>
                      <a:close/>
                      <a:moveTo>
                        <a:pt x="24386" y="26377"/>
                      </a:moveTo>
                      <a:lnTo>
                        <a:pt x="18759" y="13950"/>
                      </a:lnTo>
                      <a:lnTo>
                        <a:pt x="18642" y="13950"/>
                      </a:lnTo>
                      <a:lnTo>
                        <a:pt x="13132" y="26377"/>
                      </a:lnTo>
                      <a:lnTo>
                        <a:pt x="24386" y="2637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17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ko-KR" altLang="en-US" sz="1383"/>
                </a:p>
              </p:txBody>
            </p:sp>
            <p:sp>
              <p:nvSpPr>
                <p:cNvPr id="42" name="자유형: 도형 41">
                  <a:extLst>
                    <a:ext uri="{FF2B5EF4-FFF2-40B4-BE49-F238E27FC236}">
                      <a16:creationId xmlns:a16="http://schemas.microsoft.com/office/drawing/2014/main" id="{CFADAA4D-37E8-C595-FF1C-592C14B7EE35}"/>
                    </a:ext>
                  </a:extLst>
                </p:cNvPr>
                <p:cNvSpPr/>
                <p:nvPr/>
              </p:nvSpPr>
              <p:spPr>
                <a:xfrm>
                  <a:off x="1268554" y="686620"/>
                  <a:ext cx="26728" cy="39272"/>
                </a:xfrm>
                <a:custGeom>
                  <a:avLst/>
                  <a:gdLst>
                    <a:gd name="connsiteX0" fmla="*/ 9613 w 26728"/>
                    <a:gd name="connsiteY0" fmla="*/ 6682 h 39272"/>
                    <a:gd name="connsiteX1" fmla="*/ 1055 w 26728"/>
                    <a:gd name="connsiteY1" fmla="*/ 6682 h 39272"/>
                    <a:gd name="connsiteX2" fmla="*/ 0 w 26728"/>
                    <a:gd name="connsiteY2" fmla="*/ 5627 h 39272"/>
                    <a:gd name="connsiteX3" fmla="*/ 0 w 26728"/>
                    <a:gd name="connsiteY3" fmla="*/ 1055 h 39272"/>
                    <a:gd name="connsiteX4" fmla="*/ 1055 w 26728"/>
                    <a:gd name="connsiteY4" fmla="*/ 0 h 39272"/>
                    <a:gd name="connsiteX5" fmla="*/ 25674 w 26728"/>
                    <a:gd name="connsiteY5" fmla="*/ 0 h 39272"/>
                    <a:gd name="connsiteX6" fmla="*/ 26729 w 26728"/>
                    <a:gd name="connsiteY6" fmla="*/ 1055 h 39272"/>
                    <a:gd name="connsiteX7" fmla="*/ 26729 w 26728"/>
                    <a:gd name="connsiteY7" fmla="*/ 5627 h 39272"/>
                    <a:gd name="connsiteX8" fmla="*/ 25674 w 26728"/>
                    <a:gd name="connsiteY8" fmla="*/ 6682 h 39272"/>
                    <a:gd name="connsiteX9" fmla="*/ 17116 w 26728"/>
                    <a:gd name="connsiteY9" fmla="*/ 6682 h 39272"/>
                    <a:gd name="connsiteX10" fmla="*/ 17116 w 26728"/>
                    <a:gd name="connsiteY10" fmla="*/ 38217 h 39272"/>
                    <a:gd name="connsiteX11" fmla="*/ 16061 w 26728"/>
                    <a:gd name="connsiteY11" fmla="*/ 39272 h 39272"/>
                    <a:gd name="connsiteX12" fmla="*/ 10785 w 26728"/>
                    <a:gd name="connsiteY12" fmla="*/ 39272 h 39272"/>
                    <a:gd name="connsiteX13" fmla="*/ 9730 w 26728"/>
                    <a:gd name="connsiteY13" fmla="*/ 38217 h 39272"/>
                    <a:gd name="connsiteX14" fmla="*/ 9730 w 26728"/>
                    <a:gd name="connsiteY14" fmla="*/ 6682 h 392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6728" h="39272">
                      <a:moveTo>
                        <a:pt x="9613" y="6682"/>
                      </a:moveTo>
                      <a:lnTo>
                        <a:pt x="1055" y="6682"/>
                      </a:lnTo>
                      <a:cubicBezTo>
                        <a:pt x="469" y="6682"/>
                        <a:pt x="0" y="6213"/>
                        <a:pt x="0" y="5627"/>
                      </a:cubicBezTo>
                      <a:lnTo>
                        <a:pt x="0" y="1055"/>
                      </a:lnTo>
                      <a:cubicBezTo>
                        <a:pt x="0" y="469"/>
                        <a:pt x="469" y="0"/>
                        <a:pt x="1055" y="0"/>
                      </a:cubicBezTo>
                      <a:lnTo>
                        <a:pt x="25674" y="0"/>
                      </a:lnTo>
                      <a:cubicBezTo>
                        <a:pt x="26260" y="0"/>
                        <a:pt x="26729" y="469"/>
                        <a:pt x="26729" y="1055"/>
                      </a:cubicBezTo>
                      <a:lnTo>
                        <a:pt x="26729" y="5627"/>
                      </a:lnTo>
                      <a:cubicBezTo>
                        <a:pt x="26729" y="6213"/>
                        <a:pt x="26260" y="6682"/>
                        <a:pt x="25674" y="6682"/>
                      </a:cubicBezTo>
                      <a:lnTo>
                        <a:pt x="17116" y="6682"/>
                      </a:lnTo>
                      <a:lnTo>
                        <a:pt x="17116" y="38217"/>
                      </a:lnTo>
                      <a:cubicBezTo>
                        <a:pt x="17116" y="38803"/>
                        <a:pt x="16647" y="39272"/>
                        <a:pt x="16061" y="39272"/>
                      </a:cubicBezTo>
                      <a:lnTo>
                        <a:pt x="10785" y="39272"/>
                      </a:lnTo>
                      <a:cubicBezTo>
                        <a:pt x="10199" y="39272"/>
                        <a:pt x="9730" y="38803"/>
                        <a:pt x="9730" y="38217"/>
                      </a:cubicBezTo>
                      <a:lnTo>
                        <a:pt x="9730" y="6682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17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ko-KR" altLang="en-US" sz="1383"/>
                </a:p>
              </p:txBody>
            </p:sp>
            <p:sp>
              <p:nvSpPr>
                <p:cNvPr id="43" name="자유형: 도형 42">
                  <a:extLst>
                    <a:ext uri="{FF2B5EF4-FFF2-40B4-BE49-F238E27FC236}">
                      <a16:creationId xmlns:a16="http://schemas.microsoft.com/office/drawing/2014/main" id="{05F2FDE9-6691-7876-7CE1-D7EF01BABABE}"/>
                    </a:ext>
                  </a:extLst>
                </p:cNvPr>
                <p:cNvSpPr/>
                <p:nvPr/>
              </p:nvSpPr>
              <p:spPr>
                <a:xfrm>
                  <a:off x="1301144" y="686503"/>
                  <a:ext cx="7385" cy="39389"/>
                </a:xfrm>
                <a:custGeom>
                  <a:avLst/>
                  <a:gdLst>
                    <a:gd name="connsiteX0" fmla="*/ 0 w 7385"/>
                    <a:gd name="connsiteY0" fmla="*/ 1055 h 39389"/>
                    <a:gd name="connsiteX1" fmla="*/ 1055 w 7385"/>
                    <a:gd name="connsiteY1" fmla="*/ 0 h 39389"/>
                    <a:gd name="connsiteX2" fmla="*/ 6330 w 7385"/>
                    <a:gd name="connsiteY2" fmla="*/ 0 h 39389"/>
                    <a:gd name="connsiteX3" fmla="*/ 7386 w 7385"/>
                    <a:gd name="connsiteY3" fmla="*/ 1055 h 39389"/>
                    <a:gd name="connsiteX4" fmla="*/ 7386 w 7385"/>
                    <a:gd name="connsiteY4" fmla="*/ 38334 h 39389"/>
                    <a:gd name="connsiteX5" fmla="*/ 6330 w 7385"/>
                    <a:gd name="connsiteY5" fmla="*/ 39390 h 39389"/>
                    <a:gd name="connsiteX6" fmla="*/ 1055 w 7385"/>
                    <a:gd name="connsiteY6" fmla="*/ 39390 h 39389"/>
                    <a:gd name="connsiteX7" fmla="*/ 0 w 7385"/>
                    <a:gd name="connsiteY7" fmla="*/ 38334 h 39389"/>
                    <a:gd name="connsiteX8" fmla="*/ 0 w 7385"/>
                    <a:gd name="connsiteY8" fmla="*/ 1055 h 393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7385" h="39389">
                      <a:moveTo>
                        <a:pt x="0" y="1055"/>
                      </a:moveTo>
                      <a:cubicBezTo>
                        <a:pt x="0" y="469"/>
                        <a:pt x="469" y="0"/>
                        <a:pt x="1055" y="0"/>
                      </a:cubicBezTo>
                      <a:lnTo>
                        <a:pt x="6330" y="0"/>
                      </a:lnTo>
                      <a:cubicBezTo>
                        <a:pt x="6917" y="0"/>
                        <a:pt x="7386" y="469"/>
                        <a:pt x="7386" y="1055"/>
                      </a:cubicBezTo>
                      <a:lnTo>
                        <a:pt x="7386" y="38334"/>
                      </a:lnTo>
                      <a:cubicBezTo>
                        <a:pt x="7386" y="38921"/>
                        <a:pt x="6917" y="39390"/>
                        <a:pt x="6330" y="39390"/>
                      </a:cubicBezTo>
                      <a:lnTo>
                        <a:pt x="1055" y="39390"/>
                      </a:lnTo>
                      <a:cubicBezTo>
                        <a:pt x="469" y="39390"/>
                        <a:pt x="0" y="38921"/>
                        <a:pt x="0" y="38334"/>
                      </a:cubicBezTo>
                      <a:lnTo>
                        <a:pt x="0" y="105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17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ko-KR" altLang="en-US" sz="1383"/>
                </a:p>
              </p:txBody>
            </p:sp>
            <p:sp>
              <p:nvSpPr>
                <p:cNvPr id="44" name="자유형: 도형 43">
                  <a:extLst>
                    <a:ext uri="{FF2B5EF4-FFF2-40B4-BE49-F238E27FC236}">
                      <a16:creationId xmlns:a16="http://schemas.microsoft.com/office/drawing/2014/main" id="{8F6D7317-FFC5-15CA-5B8F-8DFC9E52ECCA}"/>
                    </a:ext>
                  </a:extLst>
                </p:cNvPr>
                <p:cNvSpPr/>
                <p:nvPr/>
              </p:nvSpPr>
              <p:spPr>
                <a:xfrm>
                  <a:off x="1315915" y="685917"/>
                  <a:ext cx="40444" cy="40561"/>
                </a:xfrm>
                <a:custGeom>
                  <a:avLst/>
                  <a:gdLst>
                    <a:gd name="connsiteX0" fmla="*/ 20164 w 40444"/>
                    <a:gd name="connsiteY0" fmla="*/ 0 h 40561"/>
                    <a:gd name="connsiteX1" fmla="*/ 40445 w 40444"/>
                    <a:gd name="connsiteY1" fmla="*/ 20281 h 40561"/>
                    <a:gd name="connsiteX2" fmla="*/ 20164 w 40444"/>
                    <a:gd name="connsiteY2" fmla="*/ 40562 h 40561"/>
                    <a:gd name="connsiteX3" fmla="*/ 0 w 40444"/>
                    <a:gd name="connsiteY3" fmla="*/ 20281 h 40561"/>
                    <a:gd name="connsiteX4" fmla="*/ 20164 w 40444"/>
                    <a:gd name="connsiteY4" fmla="*/ 0 h 40561"/>
                    <a:gd name="connsiteX5" fmla="*/ 20164 w 40444"/>
                    <a:gd name="connsiteY5" fmla="*/ 33294 h 40561"/>
                    <a:gd name="connsiteX6" fmla="*/ 33059 w 40444"/>
                    <a:gd name="connsiteY6" fmla="*/ 20398 h 40561"/>
                    <a:gd name="connsiteX7" fmla="*/ 20164 w 40444"/>
                    <a:gd name="connsiteY7" fmla="*/ 7386 h 40561"/>
                    <a:gd name="connsiteX8" fmla="*/ 7268 w 40444"/>
                    <a:gd name="connsiteY8" fmla="*/ 20398 h 40561"/>
                    <a:gd name="connsiteX9" fmla="*/ 20164 w 40444"/>
                    <a:gd name="connsiteY9" fmla="*/ 33294 h 405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444" h="40561">
                      <a:moveTo>
                        <a:pt x="20164" y="0"/>
                      </a:moveTo>
                      <a:cubicBezTo>
                        <a:pt x="31418" y="0"/>
                        <a:pt x="40445" y="9027"/>
                        <a:pt x="40445" y="20281"/>
                      </a:cubicBezTo>
                      <a:cubicBezTo>
                        <a:pt x="40445" y="31535"/>
                        <a:pt x="31418" y="40562"/>
                        <a:pt x="20164" y="40562"/>
                      </a:cubicBezTo>
                      <a:cubicBezTo>
                        <a:pt x="8910" y="40562"/>
                        <a:pt x="0" y="31652"/>
                        <a:pt x="0" y="20281"/>
                      </a:cubicBezTo>
                      <a:cubicBezTo>
                        <a:pt x="0" y="9144"/>
                        <a:pt x="8910" y="0"/>
                        <a:pt x="20164" y="0"/>
                      </a:cubicBezTo>
                      <a:close/>
                      <a:moveTo>
                        <a:pt x="20164" y="33294"/>
                      </a:moveTo>
                      <a:cubicBezTo>
                        <a:pt x="27315" y="33294"/>
                        <a:pt x="33059" y="27549"/>
                        <a:pt x="33059" y="20398"/>
                      </a:cubicBezTo>
                      <a:cubicBezTo>
                        <a:pt x="33059" y="13247"/>
                        <a:pt x="27198" y="7386"/>
                        <a:pt x="20164" y="7386"/>
                      </a:cubicBezTo>
                      <a:cubicBezTo>
                        <a:pt x="13130" y="7386"/>
                        <a:pt x="7268" y="13247"/>
                        <a:pt x="7268" y="20398"/>
                      </a:cubicBezTo>
                      <a:cubicBezTo>
                        <a:pt x="7268" y="27432"/>
                        <a:pt x="13130" y="33294"/>
                        <a:pt x="20164" y="3329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17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ko-KR" altLang="en-US" sz="1383"/>
                </a:p>
              </p:txBody>
            </p:sp>
            <p:sp>
              <p:nvSpPr>
                <p:cNvPr id="45" name="자유형: 도형 44">
                  <a:extLst>
                    <a:ext uri="{FF2B5EF4-FFF2-40B4-BE49-F238E27FC236}">
                      <a16:creationId xmlns:a16="http://schemas.microsoft.com/office/drawing/2014/main" id="{CD93FB68-2E9E-9113-6165-1C70FD8B54A5}"/>
                    </a:ext>
                  </a:extLst>
                </p:cNvPr>
                <p:cNvSpPr/>
                <p:nvPr/>
              </p:nvSpPr>
              <p:spPr>
                <a:xfrm>
                  <a:off x="1363511" y="685917"/>
                  <a:ext cx="33410" cy="40561"/>
                </a:xfrm>
                <a:custGeom>
                  <a:avLst/>
                  <a:gdLst>
                    <a:gd name="connsiteX0" fmla="*/ 235 w 33410"/>
                    <a:gd name="connsiteY0" fmla="*/ 1055 h 40561"/>
                    <a:gd name="connsiteX1" fmla="*/ 1290 w 33410"/>
                    <a:gd name="connsiteY1" fmla="*/ 0 h 40561"/>
                    <a:gd name="connsiteX2" fmla="*/ 2696 w 33410"/>
                    <a:gd name="connsiteY2" fmla="*/ 0 h 40561"/>
                    <a:gd name="connsiteX3" fmla="*/ 26143 w 33410"/>
                    <a:gd name="connsiteY3" fmla="*/ 24853 h 40561"/>
                    <a:gd name="connsiteX4" fmla="*/ 26143 w 33410"/>
                    <a:gd name="connsiteY4" fmla="*/ 24853 h 40561"/>
                    <a:gd name="connsiteX5" fmla="*/ 26143 w 33410"/>
                    <a:gd name="connsiteY5" fmla="*/ 1641 h 40561"/>
                    <a:gd name="connsiteX6" fmla="*/ 27198 w 33410"/>
                    <a:gd name="connsiteY6" fmla="*/ 586 h 40561"/>
                    <a:gd name="connsiteX7" fmla="*/ 32356 w 33410"/>
                    <a:gd name="connsiteY7" fmla="*/ 586 h 40561"/>
                    <a:gd name="connsiteX8" fmla="*/ 33411 w 33410"/>
                    <a:gd name="connsiteY8" fmla="*/ 1641 h 40561"/>
                    <a:gd name="connsiteX9" fmla="*/ 33411 w 33410"/>
                    <a:gd name="connsiteY9" fmla="*/ 39507 h 40561"/>
                    <a:gd name="connsiteX10" fmla="*/ 32356 w 33410"/>
                    <a:gd name="connsiteY10" fmla="*/ 40562 h 40561"/>
                    <a:gd name="connsiteX11" fmla="*/ 30949 w 33410"/>
                    <a:gd name="connsiteY11" fmla="*/ 40562 h 40561"/>
                    <a:gd name="connsiteX12" fmla="*/ 7386 w 33410"/>
                    <a:gd name="connsiteY12" fmla="*/ 14771 h 40561"/>
                    <a:gd name="connsiteX13" fmla="*/ 7268 w 33410"/>
                    <a:gd name="connsiteY13" fmla="*/ 14771 h 40561"/>
                    <a:gd name="connsiteX14" fmla="*/ 7268 w 33410"/>
                    <a:gd name="connsiteY14" fmla="*/ 39038 h 40561"/>
                    <a:gd name="connsiteX15" fmla="*/ 6213 w 33410"/>
                    <a:gd name="connsiteY15" fmla="*/ 40093 h 40561"/>
                    <a:gd name="connsiteX16" fmla="*/ 1055 w 33410"/>
                    <a:gd name="connsiteY16" fmla="*/ 40093 h 40561"/>
                    <a:gd name="connsiteX17" fmla="*/ 0 w 33410"/>
                    <a:gd name="connsiteY17" fmla="*/ 39038 h 40561"/>
                    <a:gd name="connsiteX18" fmla="*/ 0 w 33410"/>
                    <a:gd name="connsiteY18" fmla="*/ 1055 h 405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33410" h="40561">
                      <a:moveTo>
                        <a:pt x="235" y="1055"/>
                      </a:moveTo>
                      <a:cubicBezTo>
                        <a:pt x="235" y="469"/>
                        <a:pt x="703" y="0"/>
                        <a:pt x="1290" y="0"/>
                      </a:cubicBezTo>
                      <a:lnTo>
                        <a:pt x="2696" y="0"/>
                      </a:lnTo>
                      <a:lnTo>
                        <a:pt x="26143" y="24853"/>
                      </a:lnTo>
                      <a:lnTo>
                        <a:pt x="26143" y="24853"/>
                      </a:lnTo>
                      <a:lnTo>
                        <a:pt x="26143" y="1641"/>
                      </a:lnTo>
                      <a:cubicBezTo>
                        <a:pt x="26143" y="1055"/>
                        <a:pt x="26611" y="586"/>
                        <a:pt x="27198" y="586"/>
                      </a:cubicBezTo>
                      <a:lnTo>
                        <a:pt x="32356" y="586"/>
                      </a:lnTo>
                      <a:cubicBezTo>
                        <a:pt x="32942" y="586"/>
                        <a:pt x="33411" y="1055"/>
                        <a:pt x="33411" y="1641"/>
                      </a:cubicBezTo>
                      <a:lnTo>
                        <a:pt x="33411" y="39507"/>
                      </a:lnTo>
                      <a:cubicBezTo>
                        <a:pt x="33411" y="40093"/>
                        <a:pt x="32942" y="40562"/>
                        <a:pt x="32356" y="40562"/>
                      </a:cubicBezTo>
                      <a:lnTo>
                        <a:pt x="30949" y="40562"/>
                      </a:lnTo>
                      <a:lnTo>
                        <a:pt x="7386" y="14771"/>
                      </a:lnTo>
                      <a:lnTo>
                        <a:pt x="7268" y="14771"/>
                      </a:lnTo>
                      <a:lnTo>
                        <a:pt x="7268" y="39038"/>
                      </a:lnTo>
                      <a:cubicBezTo>
                        <a:pt x="7268" y="39624"/>
                        <a:pt x="6799" y="40093"/>
                        <a:pt x="6213" y="40093"/>
                      </a:cubicBezTo>
                      <a:lnTo>
                        <a:pt x="1055" y="40093"/>
                      </a:lnTo>
                      <a:cubicBezTo>
                        <a:pt x="469" y="40093"/>
                        <a:pt x="0" y="39624"/>
                        <a:pt x="0" y="39038"/>
                      </a:cubicBezTo>
                      <a:lnTo>
                        <a:pt x="0" y="105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17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ko-KR" altLang="en-US" sz="1383"/>
                </a:p>
              </p:txBody>
            </p:sp>
          </p:grpSp>
        </p:grpSp>
      </p:grpSp>
      <p:sp>
        <p:nvSpPr>
          <p:cNvPr id="102" name="자유형: 도형 101">
            <a:extLst>
              <a:ext uri="{FF2B5EF4-FFF2-40B4-BE49-F238E27FC236}">
                <a16:creationId xmlns:a16="http://schemas.microsoft.com/office/drawing/2014/main" id="{FC16613A-D994-C7C8-C251-EEB2CDC547D2}"/>
              </a:ext>
            </a:extLst>
          </p:cNvPr>
          <p:cNvSpPr/>
          <p:nvPr/>
        </p:nvSpPr>
        <p:spPr>
          <a:xfrm>
            <a:off x="581464" y="782530"/>
            <a:ext cx="11018520" cy="9005"/>
          </a:xfrm>
          <a:custGeom>
            <a:avLst/>
            <a:gdLst>
              <a:gd name="connsiteX0" fmla="*/ 0 w 11018520"/>
              <a:gd name="connsiteY0" fmla="*/ 0 h 11723"/>
              <a:gd name="connsiteX1" fmla="*/ 11018520 w 11018520"/>
              <a:gd name="connsiteY1" fmla="*/ 0 h 11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1018520" h="11723">
                <a:moveTo>
                  <a:pt x="0" y="0"/>
                </a:moveTo>
                <a:lnTo>
                  <a:pt x="11018520" y="0"/>
                </a:lnTo>
              </a:path>
            </a:pathLst>
          </a:custGeom>
          <a:ln w="5862" cap="flat">
            <a:solidFill>
              <a:srgbClr val="FFFFFF">
                <a:alpha val="50000"/>
              </a:srgbClr>
            </a:solidFill>
            <a:prstDash val="solid"/>
            <a:miter/>
          </a:ln>
        </p:spPr>
        <p:txBody>
          <a:bodyPr rtlCol="0" anchor="ctr"/>
          <a:lstStyle/>
          <a:p>
            <a:endParaRPr lang="ko-KR" altLang="en-US" sz="1383"/>
          </a:p>
        </p:txBody>
      </p:sp>
      <p:sp>
        <p:nvSpPr>
          <p:cNvPr id="124" name="텍스트 개체 틀 123">
            <a:extLst>
              <a:ext uri="{FF2B5EF4-FFF2-40B4-BE49-F238E27FC236}">
                <a16:creationId xmlns:a16="http://schemas.microsoft.com/office/drawing/2014/main" id="{661F8636-EA74-2F22-9983-D0157A9A7DC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76945" y="2404417"/>
            <a:ext cx="3298622" cy="42554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buNone/>
              <a:defRPr sz="3072">
                <a:solidFill>
                  <a:schemeClr val="bg1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defRPr>
            </a:lvl1pPr>
            <a:lvl2pPr marL="457215" indent="0" algn="l">
              <a:buNone/>
              <a:defRPr sz="3072">
                <a:solidFill>
                  <a:schemeClr val="bg1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defRPr>
            </a:lvl2pPr>
            <a:lvl3pPr marL="914430" indent="0" algn="l">
              <a:buNone/>
              <a:defRPr sz="3072">
                <a:solidFill>
                  <a:schemeClr val="bg1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defRPr>
            </a:lvl3pPr>
            <a:lvl4pPr marL="1371644" indent="0" algn="l">
              <a:buNone/>
              <a:defRPr sz="3072">
                <a:solidFill>
                  <a:schemeClr val="bg1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defRPr>
            </a:lvl4pPr>
            <a:lvl5pPr marL="1828859" indent="0" algn="l">
              <a:buNone/>
              <a:defRPr sz="3072">
                <a:solidFill>
                  <a:schemeClr val="bg1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defRPr>
            </a:lvl5pPr>
          </a:lstStyle>
          <a:p>
            <a:pPr lvl="0"/>
            <a:r>
              <a:rPr lang="en-US" altLang="ko-KR" dirty="0"/>
              <a:t>Chapter2</a:t>
            </a:r>
            <a:endParaRPr lang="ko-KR" altLang="en-US" dirty="0"/>
          </a:p>
        </p:txBody>
      </p:sp>
      <p:sp>
        <p:nvSpPr>
          <p:cNvPr id="125" name="텍스트 개체 틀 123">
            <a:extLst>
              <a:ext uri="{FF2B5EF4-FFF2-40B4-BE49-F238E27FC236}">
                <a16:creationId xmlns:a16="http://schemas.microsoft.com/office/drawing/2014/main" id="{5CED96B3-58F4-38C3-7624-67F8595C8B0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42409" y="2948169"/>
            <a:ext cx="3928465" cy="7448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buNone/>
              <a:defRPr sz="5377">
                <a:solidFill>
                  <a:schemeClr val="bg1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defRPr>
            </a:lvl1pPr>
            <a:lvl2pPr marL="457215" indent="0" algn="l">
              <a:buNone/>
              <a:defRPr sz="3072">
                <a:solidFill>
                  <a:schemeClr val="bg1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defRPr>
            </a:lvl2pPr>
            <a:lvl3pPr marL="914430" indent="0" algn="l">
              <a:buNone/>
              <a:defRPr sz="3072">
                <a:solidFill>
                  <a:schemeClr val="bg1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defRPr>
            </a:lvl3pPr>
            <a:lvl4pPr marL="1371644" indent="0" algn="l">
              <a:buNone/>
              <a:defRPr sz="3072">
                <a:solidFill>
                  <a:schemeClr val="bg1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defRPr>
            </a:lvl4pPr>
            <a:lvl5pPr marL="1828859" indent="0" algn="l">
              <a:buNone/>
              <a:defRPr sz="3072">
                <a:solidFill>
                  <a:schemeClr val="bg1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defRPr>
            </a:lvl5pPr>
          </a:lstStyle>
          <a:p>
            <a:pPr lvl="0"/>
            <a:r>
              <a:rPr lang="ko-KR" altLang="en-US" dirty="0"/>
              <a:t>사업수행</a:t>
            </a:r>
          </a:p>
        </p:txBody>
      </p:sp>
      <p:sp>
        <p:nvSpPr>
          <p:cNvPr id="127" name="텍스트 개체 틀 126">
            <a:extLst>
              <a:ext uri="{FF2B5EF4-FFF2-40B4-BE49-F238E27FC236}">
                <a16:creationId xmlns:a16="http://schemas.microsoft.com/office/drawing/2014/main" id="{B2A39DA2-AF58-CD1C-FDBC-6EF45449498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927399" y="4110048"/>
            <a:ext cx="1107714" cy="1935704"/>
          </a:xfrm>
          <a:prstGeom prst="rect">
            <a:avLst/>
          </a:prstGeom>
        </p:spPr>
        <p:txBody>
          <a:bodyPr/>
          <a:lstStyle>
            <a:lvl1pPr marL="263392" indent="-263392">
              <a:lnSpc>
                <a:spcPct val="150000"/>
              </a:lnSpc>
              <a:buFont typeface="Arial" panose="020B0604020202020204" pitchFamily="34" charset="0"/>
              <a:buChar char="•"/>
              <a:defRPr sz="1536" b="1">
                <a:solidFill>
                  <a:schemeClr val="bg1"/>
                </a:solidFill>
                <a:latin typeface="Pretendard ExtraLight" panose="02000303000000020004" pitchFamily="50" charset="-127"/>
                <a:ea typeface="Pretendard ExtraLight" panose="02000303000000020004" pitchFamily="50" charset="-127"/>
                <a:cs typeface="Pretendard ExtraLight" panose="02000303000000020004" pitchFamily="50" charset="-127"/>
              </a:defRPr>
            </a:lvl1pPr>
            <a:lvl2pPr marL="457215" indent="0">
              <a:buNone/>
              <a:defRPr sz="1536">
                <a:solidFill>
                  <a:schemeClr val="bg1"/>
                </a:solidFill>
              </a:defRPr>
            </a:lvl2pPr>
            <a:lvl3pPr>
              <a:defRPr sz="1536">
                <a:solidFill>
                  <a:schemeClr val="bg1"/>
                </a:solidFill>
              </a:defRPr>
            </a:lvl3pPr>
            <a:lvl4pPr>
              <a:defRPr sz="1536">
                <a:solidFill>
                  <a:schemeClr val="bg1"/>
                </a:solidFill>
              </a:defRPr>
            </a:lvl4pPr>
            <a:lvl5pPr>
              <a:defRPr sz="1536">
                <a:solidFill>
                  <a:schemeClr val="bg1"/>
                </a:solidFill>
              </a:defRPr>
            </a:lvl5pPr>
          </a:lstStyle>
          <a:p>
            <a:pPr lvl="0"/>
            <a:r>
              <a:rPr lang="en-US" altLang="ko-KR" dirty="0"/>
              <a:t>01</a:t>
            </a:r>
          </a:p>
          <a:p>
            <a:pPr lvl="0"/>
            <a:r>
              <a:rPr lang="en-US" altLang="ko-KR" dirty="0"/>
              <a:t>02</a:t>
            </a:r>
          </a:p>
          <a:p>
            <a:pPr lvl="0"/>
            <a:r>
              <a:rPr lang="en-US" altLang="ko-KR" dirty="0"/>
              <a:t>03</a:t>
            </a:r>
          </a:p>
          <a:p>
            <a:pPr lvl="0"/>
            <a:r>
              <a:rPr lang="en-US" altLang="ko-KR" dirty="0"/>
              <a:t>04</a:t>
            </a:r>
          </a:p>
        </p:txBody>
      </p:sp>
      <p:sp>
        <p:nvSpPr>
          <p:cNvPr id="128" name="텍스트 개체 틀 126">
            <a:extLst>
              <a:ext uri="{FF2B5EF4-FFF2-40B4-BE49-F238E27FC236}">
                <a16:creationId xmlns:a16="http://schemas.microsoft.com/office/drawing/2014/main" id="{14F4F433-2004-F06A-0FE8-5F08F56E593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13485" y="4110048"/>
            <a:ext cx="5586501" cy="193570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Font typeface="Arial" panose="020B0604020202020204" pitchFamily="34" charset="0"/>
              <a:buNone/>
              <a:defRPr sz="1536">
                <a:solidFill>
                  <a:schemeClr val="bg1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defRPr>
            </a:lvl1pPr>
            <a:lvl2pPr marL="457215" indent="0">
              <a:buNone/>
              <a:defRPr sz="1536">
                <a:solidFill>
                  <a:schemeClr val="bg1"/>
                </a:solidFill>
              </a:defRPr>
            </a:lvl2pPr>
            <a:lvl3pPr>
              <a:defRPr sz="1536">
                <a:solidFill>
                  <a:schemeClr val="bg1"/>
                </a:solidFill>
              </a:defRPr>
            </a:lvl3pPr>
            <a:lvl4pPr>
              <a:defRPr sz="1536">
                <a:solidFill>
                  <a:schemeClr val="bg1"/>
                </a:solidFill>
              </a:defRPr>
            </a:lvl4pPr>
            <a:lvl5pPr>
              <a:defRPr sz="1536">
                <a:solidFill>
                  <a:schemeClr val="bg1"/>
                </a:solidFill>
              </a:defRPr>
            </a:lvl5pPr>
          </a:lstStyle>
          <a:p>
            <a:pPr algn="l"/>
            <a:r>
              <a:rPr lang="ko-KR" altLang="en-US" sz="1536" spc="-76" baseline="0" dirty="0">
                <a:ln/>
                <a:solidFill>
                  <a:srgbClr val="FFFFFF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맑은 고딕"/>
                <a:rtl val="0"/>
              </a:rPr>
              <a:t>신기술</a:t>
            </a:r>
            <a:r>
              <a:rPr lang="ko-KR" altLang="en-US" sz="1536" spc="-76" baseline="0" dirty="0">
                <a:ln/>
                <a:solidFill>
                  <a:srgbClr val="FFFFFF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Arial"/>
                <a:rtl val="0"/>
              </a:rPr>
              <a:t> </a:t>
            </a:r>
            <a:r>
              <a:rPr lang="ko-KR" altLang="en-US" sz="1536" spc="-76" baseline="0" dirty="0">
                <a:ln/>
                <a:solidFill>
                  <a:srgbClr val="FFFFFF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맑은 고딕"/>
                <a:rtl val="0"/>
              </a:rPr>
              <a:t>도입을</a:t>
            </a:r>
            <a:r>
              <a:rPr lang="ko-KR" altLang="en-US" sz="1536" spc="-76" baseline="0" dirty="0">
                <a:ln/>
                <a:solidFill>
                  <a:srgbClr val="FFFFFF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Arial"/>
                <a:rtl val="0"/>
              </a:rPr>
              <a:t> </a:t>
            </a:r>
            <a:r>
              <a:rPr lang="ko-KR" altLang="en-US" sz="1536" spc="-76" baseline="0" dirty="0">
                <a:ln/>
                <a:solidFill>
                  <a:srgbClr val="FFFFFF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맑은 고딕"/>
                <a:rtl val="0"/>
              </a:rPr>
              <a:t>통한</a:t>
            </a:r>
            <a:r>
              <a:rPr lang="ko-KR" altLang="en-US" sz="1536" spc="-76" baseline="0" dirty="0">
                <a:ln/>
                <a:solidFill>
                  <a:srgbClr val="FFFFFF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Arial"/>
                <a:rtl val="0"/>
              </a:rPr>
              <a:t> </a:t>
            </a:r>
            <a:r>
              <a:rPr lang="ko-KR" altLang="en-US" sz="1536" spc="-76" baseline="0" dirty="0">
                <a:ln/>
                <a:solidFill>
                  <a:srgbClr val="FFFFFF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맑은 고딕"/>
                <a:rtl val="0"/>
              </a:rPr>
              <a:t>홈페이지</a:t>
            </a:r>
            <a:r>
              <a:rPr lang="ko-KR" altLang="en-US" sz="1536" spc="-76" baseline="0" dirty="0">
                <a:ln/>
                <a:solidFill>
                  <a:srgbClr val="FFFFFF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Arial"/>
                <a:rtl val="0"/>
              </a:rPr>
              <a:t> </a:t>
            </a:r>
            <a:r>
              <a:rPr lang="ko-KR" altLang="en-US" sz="1536" spc="-76" baseline="0" dirty="0">
                <a:ln/>
                <a:solidFill>
                  <a:srgbClr val="FFFFFF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맑은 고딕"/>
                <a:rtl val="0"/>
              </a:rPr>
              <a:t>이용구조</a:t>
            </a:r>
            <a:r>
              <a:rPr lang="ko-KR" altLang="en-US" sz="1536" spc="-76" baseline="0" dirty="0">
                <a:ln/>
                <a:solidFill>
                  <a:srgbClr val="FFFFFF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Arial"/>
                <a:rtl val="0"/>
              </a:rPr>
              <a:t> </a:t>
            </a:r>
            <a:r>
              <a:rPr lang="ko-KR" altLang="en-US" sz="1536" spc="-76" baseline="0" dirty="0">
                <a:ln/>
                <a:solidFill>
                  <a:srgbClr val="FFFFFF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맑은 고딕"/>
                <a:rtl val="0"/>
              </a:rPr>
              <a:t>개선</a:t>
            </a:r>
            <a:endParaRPr lang="en-US" altLang="ko-KR" sz="1536" spc="-76" baseline="0" dirty="0">
              <a:ln/>
              <a:solidFill>
                <a:srgbClr val="FFFFFF"/>
              </a:solidFill>
              <a:latin typeface="Pretendard" panose="02000503000000020004" pitchFamily="50" charset="-127"/>
              <a:ea typeface="Pretendard" panose="02000503000000020004" pitchFamily="50" charset="-127"/>
              <a:cs typeface="Pretendard" panose="02000503000000020004" pitchFamily="50" charset="-127"/>
              <a:sym typeface="맑은 고딕"/>
              <a:rtl val="0"/>
            </a:endParaRPr>
          </a:p>
          <a:p>
            <a:pPr algn="l"/>
            <a:r>
              <a:rPr lang="ko-KR" altLang="en-US" sz="1536" spc="-76" baseline="0" dirty="0">
                <a:ln/>
                <a:solidFill>
                  <a:srgbClr val="FFFFFF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맑은 고딕"/>
                <a:rtl val="0"/>
              </a:rPr>
              <a:t>전자정부</a:t>
            </a:r>
            <a:r>
              <a:rPr lang="ko-KR" altLang="en-US" sz="1536" spc="-76" baseline="0" dirty="0">
                <a:ln/>
                <a:solidFill>
                  <a:srgbClr val="FFFFFF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Arial"/>
                <a:rtl val="0"/>
              </a:rPr>
              <a:t> </a:t>
            </a:r>
            <a:r>
              <a:rPr lang="ko-KR" altLang="en-US" sz="1536" spc="-76" baseline="0" dirty="0">
                <a:ln/>
                <a:solidFill>
                  <a:srgbClr val="FFFFFF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맑은 고딕"/>
                <a:rtl val="0"/>
              </a:rPr>
              <a:t>가이드라인에</a:t>
            </a:r>
            <a:r>
              <a:rPr lang="ko-KR" altLang="en-US" sz="1536" spc="-76" baseline="0" dirty="0">
                <a:ln/>
                <a:solidFill>
                  <a:srgbClr val="FFFFFF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Arial"/>
                <a:rtl val="0"/>
              </a:rPr>
              <a:t> </a:t>
            </a:r>
            <a:r>
              <a:rPr lang="ko-KR" altLang="en-US" sz="1536" spc="-76" baseline="0" dirty="0">
                <a:ln/>
                <a:solidFill>
                  <a:srgbClr val="FFFFFF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맑은 고딕"/>
                <a:rtl val="0"/>
              </a:rPr>
              <a:t>의거한</a:t>
            </a:r>
            <a:r>
              <a:rPr lang="ko-KR" altLang="en-US" sz="1536" spc="-76" baseline="0" dirty="0">
                <a:ln/>
                <a:solidFill>
                  <a:srgbClr val="FFFFFF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Arial"/>
                <a:rtl val="0"/>
              </a:rPr>
              <a:t> </a:t>
            </a:r>
            <a:r>
              <a:rPr lang="ko-KR" altLang="en-US" sz="1536" spc="-76" baseline="0" dirty="0">
                <a:ln/>
                <a:solidFill>
                  <a:srgbClr val="FFFFFF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맑은 고딕"/>
                <a:rtl val="0"/>
              </a:rPr>
              <a:t>개발</a:t>
            </a:r>
            <a:r>
              <a:rPr lang="ko-KR" altLang="en-US" sz="1536" spc="-76" baseline="0" dirty="0">
                <a:ln/>
                <a:solidFill>
                  <a:srgbClr val="FFFFFF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Arial"/>
                <a:rtl val="0"/>
              </a:rPr>
              <a:t> </a:t>
            </a:r>
            <a:r>
              <a:rPr lang="ko-KR" altLang="en-US" sz="1536" spc="-76" baseline="0" dirty="0">
                <a:ln/>
                <a:solidFill>
                  <a:srgbClr val="FFFFFF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맑은 고딕"/>
                <a:rtl val="0"/>
              </a:rPr>
              <a:t>및</a:t>
            </a:r>
            <a:r>
              <a:rPr lang="ko-KR" altLang="en-US" sz="1536" spc="-76" baseline="0" dirty="0">
                <a:ln/>
                <a:solidFill>
                  <a:srgbClr val="FFFFFF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Arial"/>
                <a:rtl val="0"/>
              </a:rPr>
              <a:t> </a:t>
            </a:r>
            <a:r>
              <a:rPr lang="ko-KR" altLang="en-US" sz="1536" spc="-76" baseline="0" dirty="0">
                <a:ln/>
                <a:solidFill>
                  <a:srgbClr val="FFFFFF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맑은 고딕"/>
                <a:rtl val="0"/>
              </a:rPr>
              <a:t>품질관리</a:t>
            </a:r>
            <a:endParaRPr lang="en-US" altLang="ko-KR" sz="1536" spc="-76" baseline="0" dirty="0">
              <a:ln/>
              <a:solidFill>
                <a:srgbClr val="FFFFFF"/>
              </a:solidFill>
              <a:latin typeface="Pretendard" panose="02000503000000020004" pitchFamily="50" charset="-127"/>
              <a:ea typeface="Pretendard" panose="02000503000000020004" pitchFamily="50" charset="-127"/>
              <a:cs typeface="Pretendard" panose="02000503000000020004" pitchFamily="50" charset="-127"/>
              <a:sym typeface="맑은 고딕"/>
              <a:rtl val="0"/>
            </a:endParaRPr>
          </a:p>
          <a:p>
            <a:pPr algn="l"/>
            <a:r>
              <a:rPr lang="ko-KR" altLang="en-US" sz="1536" spc="-76" baseline="0" dirty="0">
                <a:ln/>
                <a:solidFill>
                  <a:srgbClr val="FFFFFF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맑은 고딕"/>
                <a:rtl val="0"/>
              </a:rPr>
              <a:t>콘텐츠</a:t>
            </a:r>
            <a:r>
              <a:rPr lang="ko-KR" altLang="en-US" sz="1536" spc="-76" baseline="0" dirty="0">
                <a:ln/>
                <a:solidFill>
                  <a:srgbClr val="FFFFFF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Arial"/>
                <a:rtl val="0"/>
              </a:rPr>
              <a:t> </a:t>
            </a:r>
            <a:r>
              <a:rPr lang="ko-KR" altLang="en-US" sz="1536" spc="-76" baseline="0" dirty="0">
                <a:ln/>
                <a:solidFill>
                  <a:srgbClr val="FFFFFF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맑은 고딕"/>
                <a:rtl val="0"/>
              </a:rPr>
              <a:t>이용</a:t>
            </a:r>
            <a:r>
              <a:rPr lang="ko-KR" altLang="en-US" sz="1536" spc="-76" baseline="0" dirty="0">
                <a:ln/>
                <a:solidFill>
                  <a:srgbClr val="FFFFFF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Arial"/>
                <a:rtl val="0"/>
              </a:rPr>
              <a:t> </a:t>
            </a:r>
            <a:r>
              <a:rPr lang="ko-KR" altLang="en-US" sz="1536" spc="-76" baseline="0" dirty="0">
                <a:ln/>
                <a:solidFill>
                  <a:srgbClr val="FFFFFF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맑은 고딕"/>
                <a:rtl val="0"/>
              </a:rPr>
              <a:t>활성화를</a:t>
            </a:r>
            <a:r>
              <a:rPr lang="ko-KR" altLang="en-US" sz="1536" spc="-76" baseline="0" dirty="0">
                <a:ln/>
                <a:solidFill>
                  <a:srgbClr val="FFFFFF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Arial"/>
                <a:rtl val="0"/>
              </a:rPr>
              <a:t> </a:t>
            </a:r>
            <a:r>
              <a:rPr lang="ko-KR" altLang="en-US" sz="1536" spc="-76" baseline="0" dirty="0">
                <a:ln/>
                <a:solidFill>
                  <a:srgbClr val="FFFFFF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맑은 고딕"/>
                <a:rtl val="0"/>
              </a:rPr>
              <a:t>위한</a:t>
            </a:r>
            <a:r>
              <a:rPr lang="ko-KR" altLang="en-US" sz="1536" spc="-76" baseline="0" dirty="0">
                <a:ln/>
                <a:solidFill>
                  <a:srgbClr val="FFFFFF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Arial"/>
                <a:rtl val="0"/>
              </a:rPr>
              <a:t> </a:t>
            </a:r>
            <a:r>
              <a:rPr lang="ko-KR" altLang="en-US" sz="1536" spc="-76" baseline="0" dirty="0">
                <a:ln/>
                <a:solidFill>
                  <a:srgbClr val="FFFFFF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맑은 고딕"/>
                <a:rtl val="0"/>
              </a:rPr>
              <a:t>개선</a:t>
            </a:r>
            <a:r>
              <a:rPr lang="ko-KR" altLang="en-US" sz="1536" spc="-76" baseline="0" dirty="0">
                <a:ln/>
                <a:solidFill>
                  <a:srgbClr val="FFFFFF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Arial"/>
                <a:rtl val="0"/>
              </a:rPr>
              <a:t> </a:t>
            </a:r>
            <a:r>
              <a:rPr lang="ko-KR" altLang="en-US" sz="1536" spc="-76" baseline="0" dirty="0">
                <a:ln/>
                <a:solidFill>
                  <a:srgbClr val="FFFFFF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맑은 고딕"/>
                <a:rtl val="0"/>
              </a:rPr>
              <a:t>실시</a:t>
            </a:r>
            <a:endParaRPr lang="en-US" altLang="ko-KR" sz="1536" spc="-76" baseline="0" dirty="0">
              <a:ln/>
              <a:solidFill>
                <a:srgbClr val="FFFFFF"/>
              </a:solidFill>
              <a:latin typeface="Pretendard" panose="02000503000000020004" pitchFamily="50" charset="-127"/>
              <a:ea typeface="Pretendard" panose="02000503000000020004" pitchFamily="50" charset="-127"/>
              <a:cs typeface="Pretendard" panose="02000503000000020004" pitchFamily="50" charset="-127"/>
              <a:sym typeface="맑은 고딕"/>
              <a:rtl val="0"/>
            </a:endParaRPr>
          </a:p>
          <a:p>
            <a:pPr algn="l"/>
            <a:r>
              <a:rPr lang="ko-KR" altLang="en-US" sz="1536" spc="-76" baseline="0" dirty="0">
                <a:ln/>
                <a:solidFill>
                  <a:srgbClr val="FFFFFF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맑은 고딕"/>
                <a:rtl val="0"/>
              </a:rPr>
              <a:t>안정적</a:t>
            </a:r>
            <a:r>
              <a:rPr lang="ko-KR" altLang="en-US" sz="1536" spc="-76" baseline="0" dirty="0">
                <a:ln/>
                <a:solidFill>
                  <a:srgbClr val="FFFFFF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Arial"/>
                <a:rtl val="0"/>
              </a:rPr>
              <a:t> </a:t>
            </a:r>
            <a:r>
              <a:rPr lang="ko-KR" altLang="en-US" sz="1536" spc="-76" baseline="0" dirty="0">
                <a:ln/>
                <a:solidFill>
                  <a:srgbClr val="FFFFFF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맑은 고딕"/>
                <a:rtl val="0"/>
              </a:rPr>
              <a:t>유지보수</a:t>
            </a:r>
            <a:r>
              <a:rPr lang="ko-KR" altLang="en-US" sz="1536" spc="-76" baseline="0" dirty="0">
                <a:ln/>
                <a:solidFill>
                  <a:srgbClr val="FFFFFF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Arial"/>
                <a:rtl val="0"/>
              </a:rPr>
              <a:t> </a:t>
            </a:r>
            <a:r>
              <a:rPr lang="ko-KR" altLang="en-US" sz="1536" spc="-76" baseline="0" dirty="0">
                <a:ln/>
                <a:solidFill>
                  <a:srgbClr val="FFFFFF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맑은 고딕"/>
                <a:rtl val="0"/>
              </a:rPr>
              <a:t>수행체계</a:t>
            </a:r>
            <a:r>
              <a:rPr lang="ko-KR" altLang="en-US" sz="1536" spc="-76" baseline="0" dirty="0">
                <a:ln/>
                <a:solidFill>
                  <a:srgbClr val="FFFFFF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Arial"/>
                <a:rtl val="0"/>
              </a:rPr>
              <a:t> </a:t>
            </a:r>
            <a:r>
              <a:rPr lang="ko-KR" altLang="en-US" sz="1536" spc="-76" baseline="0" dirty="0">
                <a:ln/>
                <a:solidFill>
                  <a:srgbClr val="FFFFFF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  <a:sym typeface="맑은 고딕"/>
                <a:rtl val="0"/>
              </a:rPr>
              <a:t>구축</a:t>
            </a:r>
          </a:p>
        </p:txBody>
      </p:sp>
    </p:spTree>
    <p:extLst>
      <p:ext uri="{BB962C8B-B14F-4D97-AF65-F5344CB8AC3E}">
        <p14:creationId xmlns:p14="http://schemas.microsoft.com/office/powerpoint/2010/main" val="29859380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6FB8682A-5AA1-4392-797B-3F4306B301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B6C8E9DA-E11E-2C09-728D-53DCF3156B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8F1197A2-2FC7-1B3D-85CF-38DCD69DF5A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5189404-70E1-4617-8355-B0EC22D857BB}" type="datetimeFigureOut">
              <a:rPr lang="ko-KR" altLang="en-US" smtClean="0"/>
              <a:t>2024-12-30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F09BBE99-B44F-B830-2664-49D835289F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54B8C65F-94CB-8147-1DEE-10E5B58042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E589BBC-34B7-46B9-BFBF-34993E52EF0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419344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77" r:id="rId2"/>
    <p:sldLayoutId id="2147483678" r:id="rId3"/>
    <p:sldLayoutId id="2147483680" r:id="rId4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직사각형 7">
            <a:extLst>
              <a:ext uri="{FF2B5EF4-FFF2-40B4-BE49-F238E27FC236}">
                <a16:creationId xmlns:a16="http://schemas.microsoft.com/office/drawing/2014/main" id="{A78A45EC-F811-3D2F-C7B9-E955CC8F9261}"/>
              </a:ext>
            </a:extLst>
          </p:cNvPr>
          <p:cNvSpPr/>
          <p:nvPr userDrawn="1"/>
        </p:nvSpPr>
        <p:spPr>
          <a:xfrm>
            <a:off x="9709268" y="676006"/>
            <a:ext cx="2482731" cy="617927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500" b="1" dirty="0">
              <a:solidFill>
                <a:schemeClr val="tx1"/>
              </a:solidFill>
            </a:endParaRPr>
          </a:p>
        </p:txBody>
      </p:sp>
      <p:graphicFrame>
        <p:nvGraphicFramePr>
          <p:cNvPr id="9" name="표 8">
            <a:extLst>
              <a:ext uri="{FF2B5EF4-FFF2-40B4-BE49-F238E27FC236}">
                <a16:creationId xmlns:a16="http://schemas.microsoft.com/office/drawing/2014/main" id="{78316992-2B80-BB65-F6D9-902AF427277D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656958997"/>
              </p:ext>
            </p:extLst>
          </p:nvPr>
        </p:nvGraphicFramePr>
        <p:xfrm>
          <a:off x="0" y="2719"/>
          <a:ext cx="12191999" cy="27622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54975">
                  <a:extLst>
                    <a:ext uri="{9D8B030D-6E8A-4147-A177-3AD203B41FA5}">
                      <a16:colId xmlns:a16="http://schemas.microsoft.com/office/drawing/2014/main" val="1537811585"/>
                    </a:ext>
                  </a:extLst>
                </a:gridCol>
                <a:gridCol w="5466268">
                  <a:extLst>
                    <a:ext uri="{9D8B030D-6E8A-4147-A177-3AD203B41FA5}">
                      <a16:colId xmlns:a16="http://schemas.microsoft.com/office/drawing/2014/main" val="696844311"/>
                    </a:ext>
                  </a:extLst>
                </a:gridCol>
                <a:gridCol w="1290882">
                  <a:extLst>
                    <a:ext uri="{9D8B030D-6E8A-4147-A177-3AD203B41FA5}">
                      <a16:colId xmlns:a16="http://schemas.microsoft.com/office/drawing/2014/main" val="3659570480"/>
                    </a:ext>
                  </a:extLst>
                </a:gridCol>
                <a:gridCol w="1597140">
                  <a:extLst>
                    <a:ext uri="{9D8B030D-6E8A-4147-A177-3AD203B41FA5}">
                      <a16:colId xmlns:a16="http://schemas.microsoft.com/office/drawing/2014/main" val="573369188"/>
                    </a:ext>
                  </a:extLst>
                </a:gridCol>
                <a:gridCol w="1085944">
                  <a:extLst>
                    <a:ext uri="{9D8B030D-6E8A-4147-A177-3AD203B41FA5}">
                      <a16:colId xmlns:a16="http://schemas.microsoft.com/office/drawing/2014/main" val="4124309536"/>
                    </a:ext>
                  </a:extLst>
                </a:gridCol>
                <a:gridCol w="1396790">
                  <a:extLst>
                    <a:ext uri="{9D8B030D-6E8A-4147-A177-3AD203B41FA5}">
                      <a16:colId xmlns:a16="http://schemas.microsoft.com/office/drawing/2014/main" val="3931910749"/>
                    </a:ext>
                  </a:extLst>
                </a:gridCol>
              </a:tblGrid>
              <a:tr h="276226"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1000" b="1" dirty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PROJECT</a:t>
                      </a:r>
                      <a:endParaRPr lang="ko-KR" altLang="en-US" sz="1000" b="1" dirty="0">
                        <a:ln>
                          <a:solidFill>
                            <a:schemeClr val="bg1">
                              <a:alpha val="0"/>
                            </a:schemeClr>
                          </a:solidFill>
                        </a:ln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</a:txBody>
                  <a:tcPr marL="83692" marR="83692" marT="43552" marB="43552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49288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국회미래연구원 디자인 요청사항</a:t>
                      </a:r>
                      <a:endParaRPr kumimoji="0" lang="en-US" altLang="ko-KR" sz="10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3692" marR="83692" marT="43552" marB="43552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C7C7C"/>
                    </a:solidFill>
                  </a:tcPr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1000" b="1" dirty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DATE    </a:t>
                      </a:r>
                      <a:endParaRPr lang="ko-KR" altLang="en-US" sz="1000" b="1" dirty="0">
                        <a:ln>
                          <a:solidFill>
                            <a:schemeClr val="bg1">
                              <a:alpha val="0"/>
                            </a:schemeClr>
                          </a:solidFill>
                        </a:ln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</a:txBody>
                  <a:tcPr marL="83692" marR="83692" marT="43552" marB="43552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000" b="0" dirty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2024-12-19</a:t>
                      </a:r>
                    </a:p>
                  </a:txBody>
                  <a:tcPr marL="83692" marR="83692" marT="43552" marB="43552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C7C7C"/>
                    </a:solidFill>
                  </a:tcPr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1000" b="1" dirty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NAME  </a:t>
                      </a:r>
                      <a:endParaRPr lang="ko-KR" altLang="en-US" sz="1000" b="1" dirty="0">
                        <a:ln>
                          <a:solidFill>
                            <a:schemeClr val="bg1">
                              <a:alpha val="0"/>
                            </a:schemeClr>
                          </a:solidFill>
                        </a:ln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</a:txBody>
                  <a:tcPr marL="83692" marR="83692" marT="43552" marB="43552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000" b="0" dirty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한수민</a:t>
                      </a:r>
                    </a:p>
                  </a:txBody>
                  <a:tcPr marL="83692" marR="83692" marT="43552" marB="43552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C7C7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7107348"/>
                  </a:ext>
                </a:extLst>
              </a:tr>
            </a:tbl>
          </a:graphicData>
        </a:graphic>
      </p:graphicFrame>
      <p:graphicFrame>
        <p:nvGraphicFramePr>
          <p:cNvPr id="11" name="표 10">
            <a:extLst>
              <a:ext uri="{FF2B5EF4-FFF2-40B4-BE49-F238E27FC236}">
                <a16:creationId xmlns:a16="http://schemas.microsoft.com/office/drawing/2014/main" id="{6AF1977A-FB11-73AA-CD31-D5E7A0737FDA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3399627758"/>
              </p:ext>
            </p:extLst>
          </p:nvPr>
        </p:nvGraphicFramePr>
        <p:xfrm>
          <a:off x="-2" y="281597"/>
          <a:ext cx="12192002" cy="3990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709267">
                  <a:extLst>
                    <a:ext uri="{9D8B030D-6E8A-4147-A177-3AD203B41FA5}">
                      <a16:colId xmlns:a16="http://schemas.microsoft.com/office/drawing/2014/main" val="3694621340"/>
                    </a:ext>
                  </a:extLst>
                </a:gridCol>
                <a:gridCol w="2482735">
                  <a:extLst>
                    <a:ext uri="{9D8B030D-6E8A-4147-A177-3AD203B41FA5}">
                      <a16:colId xmlns:a16="http://schemas.microsoft.com/office/drawing/2014/main" val="2135974532"/>
                    </a:ext>
                  </a:extLst>
                </a:gridCol>
              </a:tblGrid>
              <a:tr h="399012"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>
                          <a:solidFill>
                            <a:schemeClr val="tx1"/>
                          </a:solidFill>
                        </a:rPr>
                        <a:t>DESCRIPTION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9880468"/>
                  </a:ext>
                </a:extLst>
              </a:tr>
            </a:tbl>
          </a:graphicData>
        </a:graphic>
      </p:graphicFrame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4A61193E-E204-576F-62E9-7BD0AF3FA9D5}"/>
              </a:ext>
            </a:extLst>
          </p:cNvPr>
          <p:cNvSpPr txBox="1">
            <a:spLocks/>
          </p:cNvSpPr>
          <p:nvPr userDrawn="1"/>
        </p:nvSpPr>
        <p:spPr>
          <a:xfrm>
            <a:off x="10728429" y="6508989"/>
            <a:ext cx="1370134" cy="2626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ctr" defTabSz="984900" rtl="0" eaLnBrk="1" latinLnBrk="1" hangingPunct="1">
              <a:defRPr sz="1000" b="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1pPr>
            <a:lvl2pPr marL="492450" algn="l" defTabSz="984900" rtl="0" eaLnBrk="1" latinLnBrk="1" hangingPunct="1">
              <a:defRPr sz="193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84900" algn="l" defTabSz="984900" rtl="0" eaLnBrk="1" latinLnBrk="1" hangingPunct="1">
              <a:defRPr sz="193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77350" algn="l" defTabSz="984900" rtl="0" eaLnBrk="1" latinLnBrk="1" hangingPunct="1">
              <a:defRPr sz="193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69800" algn="l" defTabSz="984900" rtl="0" eaLnBrk="1" latinLnBrk="1" hangingPunct="1">
              <a:defRPr sz="193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62251" algn="l" defTabSz="984900" rtl="0" eaLnBrk="1" latinLnBrk="1" hangingPunct="1">
              <a:defRPr sz="193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54701" algn="l" defTabSz="984900" rtl="0" eaLnBrk="1" latinLnBrk="1" hangingPunct="1">
              <a:defRPr sz="193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47151" algn="l" defTabSz="984900" rtl="0" eaLnBrk="1" latinLnBrk="1" hangingPunct="1">
              <a:defRPr sz="193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39601" algn="l" defTabSz="984900" rtl="0" eaLnBrk="1" latinLnBrk="1" hangingPunct="1">
              <a:defRPr sz="193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500" dirty="0"/>
              <a:t>Page </a:t>
            </a:r>
            <a:fld id="{48F63A3B-78C7-47BE-AE5E-E10140E04643}" type="slidenum">
              <a:rPr lang="en-US" sz="1500" smtClean="0"/>
              <a:pPr algn="r"/>
              <a:t>‹#›</a:t>
            </a:fld>
            <a:r>
              <a:rPr lang="en-US" sz="1500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4183671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9" r:id="rId2"/>
    <p:sldLayoutId id="2147483681" r:id="rId3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klri.re.kr/kor/organization/list.do" TargetMode="External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3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microsoft.com/office/2018/10/relationships/comments" Target="../comments/modernComment_3C3_E97BCE5C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5" Type="http://schemas.openxmlformats.org/officeDocument/2006/relationships/hyperlink" Target="https://www.kli.re.kr/" TargetMode="Externa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kli.re.kr/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937A11C7-8834-1A58-B794-67A879DB7FE1}"/>
              </a:ext>
            </a:extLst>
          </p:cNvPr>
          <p:cNvSpPr txBox="1">
            <a:spLocks/>
          </p:cNvSpPr>
          <p:nvPr/>
        </p:nvSpPr>
        <p:spPr>
          <a:xfrm>
            <a:off x="1524000" y="1447135"/>
            <a:ext cx="9144000" cy="2566730"/>
          </a:xfrm>
        </p:spPr>
        <p:txBody>
          <a:bodyPr/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endParaRPr lang="en-US" altLang="ko-KR" sz="2000" b="1" dirty="0">
              <a:solidFill>
                <a:schemeClr val="bg1"/>
              </a:solidFill>
            </a:endParaRPr>
          </a:p>
          <a:p>
            <a:pPr algn="ctr">
              <a:lnSpc>
                <a:spcPct val="100000"/>
              </a:lnSpc>
            </a:pPr>
            <a:endParaRPr lang="en-US" altLang="ko-KR" sz="2000" b="1" dirty="0">
              <a:solidFill>
                <a:schemeClr val="bg1"/>
              </a:solidFill>
            </a:endParaRPr>
          </a:p>
          <a:p>
            <a:pPr algn="ctr">
              <a:lnSpc>
                <a:spcPct val="100000"/>
              </a:lnSpc>
            </a:pPr>
            <a:endParaRPr lang="en-US" altLang="ko-KR" sz="2000" b="1" dirty="0">
              <a:solidFill>
                <a:schemeClr val="bg1"/>
              </a:solidFill>
            </a:endParaRPr>
          </a:p>
          <a:p>
            <a:pPr algn="ctr">
              <a:lnSpc>
                <a:spcPct val="100000"/>
              </a:lnSpc>
            </a:pPr>
            <a:r>
              <a:rPr lang="ko-KR" altLang="en-US" sz="4000" b="1" dirty="0">
                <a:solidFill>
                  <a:schemeClr val="bg1"/>
                </a:solidFill>
              </a:rPr>
              <a:t>국회미래연구원 검토의견 답변</a:t>
            </a:r>
          </a:p>
        </p:txBody>
      </p:sp>
      <p:sp>
        <p:nvSpPr>
          <p:cNvPr id="4" name="Rectangle 21">
            <a:extLst>
              <a:ext uri="{FF2B5EF4-FFF2-40B4-BE49-F238E27FC236}">
                <a16:creationId xmlns:a16="http://schemas.microsoft.com/office/drawing/2014/main" id="{DB948C23-89A3-BB8A-9201-35A3108C94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58072" y="3305889"/>
            <a:ext cx="1875856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eaLnBrk="1" hangingPunct="1"/>
            <a:r>
              <a:rPr lang="en-US" altLang="ko-KR" sz="10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Date.  2024. 12. 19</a:t>
            </a:r>
          </a:p>
        </p:txBody>
      </p:sp>
    </p:spTree>
    <p:extLst>
      <p:ext uri="{BB962C8B-B14F-4D97-AF65-F5344CB8AC3E}">
        <p14:creationId xmlns:p14="http://schemas.microsoft.com/office/powerpoint/2010/main" val="16538914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5442A2-9AAC-46FA-8D31-9967D88B53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9" name="표 138">
            <a:extLst>
              <a:ext uri="{FF2B5EF4-FFF2-40B4-BE49-F238E27FC236}">
                <a16:creationId xmlns:a16="http://schemas.microsoft.com/office/drawing/2014/main" id="{9063F451-83B3-5369-A2E7-04B9D68318E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3108563"/>
              </p:ext>
            </p:extLst>
          </p:nvPr>
        </p:nvGraphicFramePr>
        <p:xfrm>
          <a:off x="9731298" y="671652"/>
          <a:ext cx="2448000" cy="186507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8000">
                  <a:extLst>
                    <a:ext uri="{9D8B030D-6E8A-4147-A177-3AD203B41FA5}">
                      <a16:colId xmlns:a16="http://schemas.microsoft.com/office/drawing/2014/main" val="585564349"/>
                    </a:ext>
                  </a:extLst>
                </a:gridCol>
                <a:gridCol w="2160000">
                  <a:extLst>
                    <a:ext uri="{9D8B030D-6E8A-4147-A177-3AD203B41FA5}">
                      <a16:colId xmlns:a16="http://schemas.microsoft.com/office/drawing/2014/main" val="2203768793"/>
                    </a:ext>
                  </a:extLst>
                </a:gridCol>
              </a:tblGrid>
              <a:tr h="36000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00" b="1" dirty="0">
                          <a:solidFill>
                            <a:schemeClr val="bg1"/>
                          </a:solidFill>
                        </a:rPr>
                        <a:t>※</a:t>
                      </a:r>
                      <a:endParaRPr lang="ko-KR" altLang="en-US" sz="9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2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ko-KR" altLang="en-US" sz="900" b="1" dirty="0">
                          <a:solidFill>
                            <a:schemeClr val="bg1"/>
                          </a:solidFill>
                        </a:rPr>
                        <a:t>메뉴구조도</a:t>
                      </a:r>
                      <a:endParaRPr lang="en-US" altLang="ko-KR" sz="9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6687217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00" b="0" dirty="0">
                          <a:solidFill>
                            <a:schemeClr val="bg1"/>
                          </a:solidFill>
                        </a:rPr>
                        <a:t>1</a:t>
                      </a:r>
                      <a:endParaRPr lang="ko-KR" altLang="en-US" sz="900" b="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2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ko-KR" altLang="en-US" sz="900" b="1" dirty="0">
                          <a:solidFill>
                            <a:schemeClr val="tx1"/>
                          </a:solidFill>
                        </a:rPr>
                        <a:t>메뉴에 마우스를 올렸을 때 </a:t>
                      </a:r>
                      <a:r>
                        <a:rPr lang="en-US" altLang="ko-KR" sz="900" b="1" dirty="0">
                          <a:solidFill>
                            <a:schemeClr val="tx1"/>
                          </a:solidFill>
                        </a:rPr>
                        <a:t>3</a:t>
                      </a:r>
                      <a:r>
                        <a:rPr lang="ko-KR" altLang="en-US" sz="900" b="1" dirty="0" err="1">
                          <a:solidFill>
                            <a:schemeClr val="tx1"/>
                          </a:solidFill>
                        </a:rPr>
                        <a:t>뎁스까지</a:t>
                      </a:r>
                      <a:r>
                        <a:rPr lang="ko-KR" altLang="en-US" sz="900" b="1" dirty="0">
                          <a:solidFill>
                            <a:schemeClr val="tx1"/>
                          </a:solidFill>
                        </a:rPr>
                        <a:t> 보이도록 수정 요청</a:t>
                      </a:r>
                    </a:p>
                    <a:p>
                      <a:pPr marL="0" marR="0" lvl="0" indent="0" algn="l" defTabSz="91432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ko-KR" altLang="en-US" sz="900" b="1" dirty="0">
                          <a:solidFill>
                            <a:schemeClr val="tx1"/>
                          </a:solidFill>
                        </a:rPr>
                        <a:t>* 예시</a:t>
                      </a:r>
                      <a:r>
                        <a:rPr lang="en-US" altLang="ko-KR" sz="900" b="1" dirty="0">
                          <a:solidFill>
                            <a:schemeClr val="tx1"/>
                          </a:solidFill>
                        </a:rPr>
                        <a:t>: https://www.nrc.re.kr/index.es?sid=a1</a:t>
                      </a:r>
                    </a:p>
                    <a:p>
                      <a:pPr marL="171450" marR="0" lvl="0" indent="-171450" algn="l" defTabSz="91432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en-US" altLang="ko-KR" sz="900" b="0" dirty="0">
                          <a:solidFill>
                            <a:schemeClr val="tx1"/>
                          </a:solidFill>
                        </a:rPr>
                        <a:t>TO-BE </a:t>
                      </a:r>
                      <a:r>
                        <a:rPr lang="ko-KR" altLang="en-US" sz="900" b="0" dirty="0">
                          <a:solidFill>
                            <a:schemeClr val="tx1"/>
                          </a:solidFill>
                        </a:rPr>
                        <a:t>예시화면 참고 부탁드립니다</a:t>
                      </a:r>
                      <a:r>
                        <a:rPr lang="en-US" altLang="ko-KR" sz="900" b="0" dirty="0">
                          <a:solidFill>
                            <a:schemeClr val="tx1"/>
                          </a:solidFill>
                        </a:rPr>
                        <a:t>. 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75622442"/>
                  </a:ext>
                </a:extLst>
              </a:tr>
            </a:tbl>
          </a:graphicData>
        </a:graphic>
      </p:graphicFrame>
      <p:pic>
        <p:nvPicPr>
          <p:cNvPr id="25" name="그림 24">
            <a:extLst>
              <a:ext uri="{FF2B5EF4-FFF2-40B4-BE49-F238E27FC236}">
                <a16:creationId xmlns:a16="http://schemas.microsoft.com/office/drawing/2014/main" id="{39CC3A4F-F63D-B77F-5197-AFC2A48EBD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765" y="4748584"/>
            <a:ext cx="8452508" cy="1891518"/>
          </a:xfrm>
          <a:prstGeom prst="rect">
            <a:avLst/>
          </a:prstGeom>
        </p:spPr>
      </p:pic>
      <p:pic>
        <p:nvPicPr>
          <p:cNvPr id="27" name="그림 26">
            <a:extLst>
              <a:ext uri="{FF2B5EF4-FFF2-40B4-BE49-F238E27FC236}">
                <a16:creationId xmlns:a16="http://schemas.microsoft.com/office/drawing/2014/main" id="{3E9C6405-AE53-A3FB-3AB7-15E3892F01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324" y="1304925"/>
            <a:ext cx="9508792" cy="1776696"/>
          </a:xfrm>
          <a:prstGeom prst="rect">
            <a:avLst/>
          </a:prstGeom>
        </p:spPr>
      </p:pic>
      <p:sp>
        <p:nvSpPr>
          <p:cNvPr id="31" name="타원 30">
            <a:extLst>
              <a:ext uri="{FF2B5EF4-FFF2-40B4-BE49-F238E27FC236}">
                <a16:creationId xmlns:a16="http://schemas.microsoft.com/office/drawing/2014/main" id="{1982066B-A3B1-FD3D-EE25-6A377E6D9F67}"/>
              </a:ext>
            </a:extLst>
          </p:cNvPr>
          <p:cNvSpPr/>
          <p:nvPr/>
        </p:nvSpPr>
        <p:spPr>
          <a:xfrm>
            <a:off x="58098" y="1196925"/>
            <a:ext cx="216000" cy="2160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900" b="1" dirty="0">
                <a:latin typeface="+mn-ea"/>
              </a:rPr>
              <a:t>1</a:t>
            </a:r>
            <a:endParaRPr lang="ko-KR" altLang="en-US" sz="900" b="1" dirty="0">
              <a:latin typeface="+mn-ea"/>
            </a:endParaRPr>
          </a:p>
        </p:txBody>
      </p:sp>
      <p:pic>
        <p:nvPicPr>
          <p:cNvPr id="34" name="그림 33">
            <a:extLst>
              <a:ext uri="{FF2B5EF4-FFF2-40B4-BE49-F238E27FC236}">
                <a16:creationId xmlns:a16="http://schemas.microsoft.com/office/drawing/2014/main" id="{08D0E3D1-BAA3-470F-95EE-873A862BD2D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793" t="4256" r="4256" b="6793"/>
          <a:stretch/>
        </p:blipFill>
        <p:spPr>
          <a:xfrm>
            <a:off x="731765" y="4574354"/>
            <a:ext cx="8821810" cy="404965"/>
          </a:xfrm>
          <a:prstGeom prst="rect">
            <a:avLst/>
          </a:prstGeom>
        </p:spPr>
      </p:pic>
      <p:sp>
        <p:nvSpPr>
          <p:cNvPr id="32" name="타원 31">
            <a:extLst>
              <a:ext uri="{FF2B5EF4-FFF2-40B4-BE49-F238E27FC236}">
                <a16:creationId xmlns:a16="http://schemas.microsoft.com/office/drawing/2014/main" id="{111448CF-C397-E8DF-1ADF-22A2C75CCE41}"/>
              </a:ext>
            </a:extLst>
          </p:cNvPr>
          <p:cNvSpPr/>
          <p:nvPr/>
        </p:nvSpPr>
        <p:spPr>
          <a:xfrm>
            <a:off x="5277798" y="4512457"/>
            <a:ext cx="216000" cy="2160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900" b="1" dirty="0">
                <a:latin typeface="+mn-ea"/>
              </a:rPr>
              <a:t>1</a:t>
            </a:r>
            <a:endParaRPr lang="ko-KR" altLang="en-US" sz="900" b="1" dirty="0">
              <a:latin typeface="+mn-ea"/>
            </a:endParaRPr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D1DC106C-81BD-BA3A-D78C-EE5E7ADD0C89}"/>
              </a:ext>
            </a:extLst>
          </p:cNvPr>
          <p:cNvSpPr/>
          <p:nvPr/>
        </p:nvSpPr>
        <p:spPr>
          <a:xfrm>
            <a:off x="578390" y="1237451"/>
            <a:ext cx="1946494" cy="69027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/>
              <a:t>확정</a:t>
            </a:r>
          </a:p>
        </p:txBody>
      </p:sp>
      <p:sp>
        <p:nvSpPr>
          <p:cNvPr id="11" name="직사각형 10"/>
          <p:cNvSpPr/>
          <p:nvPr/>
        </p:nvSpPr>
        <p:spPr>
          <a:xfrm>
            <a:off x="578390" y="2035723"/>
            <a:ext cx="1946494" cy="1282127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/>
              <a:t>확인</a:t>
            </a:r>
            <a:endParaRPr lang="en-US" altLang="ko-KR"/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2ABB1AF1-72DD-4ADB-6485-61267E8C56C8}"/>
              </a:ext>
            </a:extLst>
          </p:cNvPr>
          <p:cNvSpPr/>
          <p:nvPr/>
        </p:nvSpPr>
        <p:spPr>
          <a:xfrm>
            <a:off x="12268656" y="1083780"/>
            <a:ext cx="3111044" cy="37863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dirty="0"/>
              <a:t>241222~241226 </a:t>
            </a:r>
            <a:r>
              <a:rPr lang="ko-KR" altLang="en-US" sz="1200" dirty="0"/>
              <a:t>윤진희 연구원 반영완료</a:t>
            </a:r>
          </a:p>
        </p:txBody>
      </p:sp>
      <p:sp>
        <p:nvSpPr>
          <p:cNvPr id="4" name="Rectangle 31" descr="어두운 상향 대각선">
            <a:extLst>
              <a:ext uri="{FF2B5EF4-FFF2-40B4-BE49-F238E27FC236}">
                <a16:creationId xmlns:a16="http://schemas.microsoft.com/office/drawing/2014/main" id="{79AA669C-61D5-F1F9-EE19-383D0A018E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3501" y="696417"/>
            <a:ext cx="9458439" cy="339377"/>
          </a:xfrm>
          <a:prstGeom prst="roundRect">
            <a:avLst>
              <a:gd name="adj" fmla="val 50000"/>
            </a:avLst>
          </a:prstGeom>
          <a:solidFill>
            <a:srgbClr val="75B2E1"/>
          </a:solidFill>
          <a:ln w="15875" cap="flat" cmpd="sng" algn="ctr">
            <a:noFill/>
            <a:prstDash val="solid"/>
            <a:miter lim="800000"/>
          </a:ln>
          <a:effectLst/>
        </p:spPr>
        <p:txBody>
          <a:bodyPr lIns="72000" rIns="72000" rtlCol="0" anchor="ctr"/>
          <a:lstStyle/>
          <a:p>
            <a:pPr marL="0" lvl="1" algn="ctr" defTabSz="457200" fontAlgn="base" latinLnBrk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ko-KR" sz="1600" b="1" i="0" u="none" strike="noStrike" kern="0" cap="none" spc="-50" normalizeH="0" baseline="0" noProof="0" dirty="0">
                <a:ln>
                  <a:solidFill>
                    <a:sysClr val="window" lastClr="FFFFFF">
                      <a:lumMod val="75000"/>
                      <a:alpha val="0"/>
                    </a:sysClr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Rix정고딕 B" panose="02020603020101020101" pitchFamily="18" charset="-127"/>
                <a:ea typeface="Rix정고딕 B" panose="02020603020101020101" pitchFamily="18" charset="-127"/>
              </a:rPr>
              <a:t>AS-IS</a:t>
            </a:r>
          </a:p>
        </p:txBody>
      </p:sp>
      <p:sp>
        <p:nvSpPr>
          <p:cNvPr id="5" name="Rectangle 31" descr="어두운 상향 대각선">
            <a:extLst>
              <a:ext uri="{FF2B5EF4-FFF2-40B4-BE49-F238E27FC236}">
                <a16:creationId xmlns:a16="http://schemas.microsoft.com/office/drawing/2014/main" id="{68B84EC7-7C0F-A245-515D-A02C787DA4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3501" y="3745414"/>
            <a:ext cx="9457200" cy="339377"/>
          </a:xfrm>
          <a:prstGeom prst="roundRect">
            <a:avLst>
              <a:gd name="adj" fmla="val 50000"/>
            </a:avLst>
          </a:prstGeom>
          <a:solidFill>
            <a:srgbClr val="6776B9"/>
          </a:solidFill>
          <a:ln w="15875" cap="flat" cmpd="sng" algn="ctr">
            <a:noFill/>
            <a:prstDash val="solid"/>
            <a:miter lim="800000"/>
          </a:ln>
          <a:effectLst/>
        </p:spPr>
        <p:txBody>
          <a:bodyPr lIns="72000" rIns="72000" rtlCol="0" anchor="ctr"/>
          <a:lstStyle/>
          <a:p>
            <a:pPr marL="0" lvl="1" algn="ctr" defTabSz="457200" fontAlgn="base" latinLnBrk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ko-KR" sz="1600" b="1" i="0" u="none" strike="noStrike" kern="0" cap="none" spc="-50" normalizeH="0" baseline="0" noProof="0" dirty="0">
                <a:ln>
                  <a:solidFill>
                    <a:sysClr val="window" lastClr="FFFFFF">
                      <a:lumMod val="75000"/>
                      <a:alpha val="0"/>
                    </a:sysClr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Rix정고딕 B" panose="02020603020101020101" pitchFamily="18" charset="-127"/>
                <a:ea typeface="Rix정고딕 B" panose="02020603020101020101" pitchFamily="18" charset="-127"/>
              </a:rPr>
              <a:t>TO-BE </a:t>
            </a:r>
            <a:r>
              <a:rPr kumimoji="0" lang="ko-KR" altLang="en-US" sz="1600" b="1" i="0" u="none" strike="noStrike" kern="0" cap="none" spc="-50" normalizeH="0" baseline="0" noProof="0" dirty="0">
                <a:ln>
                  <a:solidFill>
                    <a:sysClr val="window" lastClr="FFFFFF">
                      <a:lumMod val="75000"/>
                      <a:alpha val="0"/>
                    </a:sysClr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Rix정고딕 B" panose="02020603020101020101" pitchFamily="18" charset="-127"/>
                <a:ea typeface="Rix정고딕 B" panose="02020603020101020101" pitchFamily="18" charset="-127"/>
              </a:rPr>
              <a:t>예시화면</a:t>
            </a:r>
            <a:endParaRPr kumimoji="0" lang="en-US" altLang="ko-KR" sz="1600" b="1" i="0" u="none" strike="noStrike" kern="0" cap="none" spc="-50" normalizeH="0" baseline="0" noProof="0" dirty="0">
              <a:ln>
                <a:solidFill>
                  <a:sysClr val="window" lastClr="FFFFFF">
                    <a:lumMod val="75000"/>
                    <a:alpha val="0"/>
                  </a:sysClr>
                </a:solidFill>
              </a:ln>
              <a:solidFill>
                <a:schemeClr val="bg1"/>
              </a:solidFill>
              <a:effectLst/>
              <a:uLnTx/>
              <a:uFillTx/>
              <a:latin typeface="Rix정고딕 B" panose="02020603020101020101" pitchFamily="18" charset="-127"/>
              <a:ea typeface="Rix정고딕 B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89198237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6FC916-80DB-8B1A-B246-1FEC5063E7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9" name="표 138">
            <a:extLst>
              <a:ext uri="{FF2B5EF4-FFF2-40B4-BE49-F238E27FC236}">
                <a16:creationId xmlns:a16="http://schemas.microsoft.com/office/drawing/2014/main" id="{C7941C85-5164-09CA-96BB-29861DC5B72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1486964"/>
              </p:ext>
            </p:extLst>
          </p:nvPr>
        </p:nvGraphicFramePr>
        <p:xfrm>
          <a:off x="9731298" y="671652"/>
          <a:ext cx="2448000" cy="145359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8000">
                  <a:extLst>
                    <a:ext uri="{9D8B030D-6E8A-4147-A177-3AD203B41FA5}">
                      <a16:colId xmlns:a16="http://schemas.microsoft.com/office/drawing/2014/main" val="585564349"/>
                    </a:ext>
                  </a:extLst>
                </a:gridCol>
                <a:gridCol w="2160000">
                  <a:extLst>
                    <a:ext uri="{9D8B030D-6E8A-4147-A177-3AD203B41FA5}">
                      <a16:colId xmlns:a16="http://schemas.microsoft.com/office/drawing/2014/main" val="2203768793"/>
                    </a:ext>
                  </a:extLst>
                </a:gridCol>
              </a:tblGrid>
              <a:tr h="36000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00" b="1" dirty="0">
                          <a:solidFill>
                            <a:schemeClr val="bg1"/>
                          </a:solidFill>
                        </a:rPr>
                        <a:t>※</a:t>
                      </a:r>
                      <a:endParaRPr lang="ko-KR" altLang="en-US" sz="9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2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ko-KR" altLang="en-US" sz="900" b="1" dirty="0">
                          <a:solidFill>
                            <a:schemeClr val="bg1"/>
                          </a:solidFill>
                        </a:rPr>
                        <a:t>메뉴구조도</a:t>
                      </a:r>
                      <a:endParaRPr lang="en-US" altLang="ko-KR" sz="9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6687217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00" b="0" dirty="0">
                          <a:solidFill>
                            <a:schemeClr val="bg1"/>
                          </a:solidFill>
                        </a:rPr>
                        <a:t>1</a:t>
                      </a:r>
                      <a:endParaRPr lang="ko-KR" altLang="en-US" sz="900" b="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2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ko-KR" altLang="en-US" sz="900" b="1" dirty="0">
                          <a:solidFill>
                            <a:schemeClr val="tx1"/>
                          </a:solidFill>
                        </a:rPr>
                        <a:t>메뉴구조도에서 </a:t>
                      </a:r>
                      <a:r>
                        <a:rPr lang="en-US" altLang="ko-KR" sz="900" b="1" dirty="0">
                          <a:solidFill>
                            <a:schemeClr val="tx1"/>
                          </a:solidFill>
                        </a:rPr>
                        <a:t>3</a:t>
                      </a:r>
                      <a:r>
                        <a:rPr lang="ko-KR" altLang="en-US" sz="900" b="1" dirty="0" err="1">
                          <a:solidFill>
                            <a:schemeClr val="tx1"/>
                          </a:solidFill>
                        </a:rPr>
                        <a:t>뎁스로</a:t>
                      </a:r>
                      <a:r>
                        <a:rPr lang="ko-KR" altLang="en-US" sz="900" b="1" dirty="0">
                          <a:solidFill>
                            <a:schemeClr val="tx1"/>
                          </a:solidFill>
                        </a:rPr>
                        <a:t> 요청한 것들이 탭으로 </a:t>
                      </a:r>
                      <a:r>
                        <a:rPr lang="ko-KR" altLang="en-US" sz="900" b="1" dirty="0" err="1">
                          <a:solidFill>
                            <a:schemeClr val="tx1"/>
                          </a:solidFill>
                        </a:rPr>
                        <a:t>들어가있음</a:t>
                      </a:r>
                      <a:r>
                        <a:rPr lang="en-US" altLang="ko-KR" sz="900" b="1" dirty="0">
                          <a:solidFill>
                            <a:schemeClr val="tx1"/>
                          </a:solidFill>
                        </a:rPr>
                        <a:t>. 3</a:t>
                      </a:r>
                      <a:r>
                        <a:rPr lang="ko-KR" altLang="en-US" sz="900" b="1" dirty="0" err="1">
                          <a:solidFill>
                            <a:schemeClr val="tx1"/>
                          </a:solidFill>
                        </a:rPr>
                        <a:t>뎁스로</a:t>
                      </a:r>
                      <a:r>
                        <a:rPr lang="ko-KR" altLang="en-US" sz="900" b="1" dirty="0">
                          <a:solidFill>
                            <a:schemeClr val="tx1"/>
                          </a:solidFill>
                        </a:rPr>
                        <a:t> 수정 필요</a:t>
                      </a:r>
                      <a:endParaRPr lang="en-US" altLang="ko-KR" sz="900" b="1" dirty="0">
                        <a:solidFill>
                          <a:schemeClr val="tx1"/>
                        </a:solidFill>
                      </a:endParaRPr>
                    </a:p>
                    <a:p>
                      <a:pPr marL="171450" marR="0" lvl="0" indent="-171450" algn="l" defTabSz="91432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en-US" altLang="ko-KR" sz="900" b="0" dirty="0">
                          <a:solidFill>
                            <a:schemeClr val="tx1"/>
                          </a:solidFill>
                        </a:rPr>
                        <a:t>TO-BE </a:t>
                      </a:r>
                      <a:r>
                        <a:rPr lang="ko-KR" altLang="en-US" sz="900" b="0" dirty="0">
                          <a:solidFill>
                            <a:schemeClr val="tx1"/>
                          </a:solidFill>
                        </a:rPr>
                        <a:t>예시화면 참고 부탁드립니다</a:t>
                      </a:r>
                      <a:r>
                        <a:rPr lang="en-US" altLang="ko-KR" sz="900" b="0" dirty="0">
                          <a:solidFill>
                            <a:schemeClr val="tx1"/>
                          </a:solidFill>
                        </a:rPr>
                        <a:t>. 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75622442"/>
                  </a:ext>
                </a:extLst>
              </a:tr>
            </a:tbl>
          </a:graphicData>
        </a:graphic>
      </p:graphicFrame>
      <p:pic>
        <p:nvPicPr>
          <p:cNvPr id="18" name="그림 17">
            <a:extLst>
              <a:ext uri="{FF2B5EF4-FFF2-40B4-BE49-F238E27FC236}">
                <a16:creationId xmlns:a16="http://schemas.microsoft.com/office/drawing/2014/main" id="{4CA460BB-94B2-3B37-3DE0-B2F01E5FA1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4771" y="4152394"/>
            <a:ext cx="5295898" cy="2628282"/>
          </a:xfrm>
          <a:prstGeom prst="rect">
            <a:avLst/>
          </a:prstGeom>
        </p:spPr>
      </p:pic>
      <p:pic>
        <p:nvPicPr>
          <p:cNvPr id="22" name="그림 21">
            <a:extLst>
              <a:ext uri="{FF2B5EF4-FFF2-40B4-BE49-F238E27FC236}">
                <a16:creationId xmlns:a16="http://schemas.microsoft.com/office/drawing/2014/main" id="{B047F974-2025-2CEA-D8BA-F0518B8DD5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4771" y="1074923"/>
            <a:ext cx="5295898" cy="2629822"/>
          </a:xfrm>
          <a:prstGeom prst="rect">
            <a:avLst/>
          </a:prstGeom>
        </p:spPr>
      </p:pic>
      <p:sp>
        <p:nvSpPr>
          <p:cNvPr id="26" name="직사각형 25">
            <a:extLst>
              <a:ext uri="{FF2B5EF4-FFF2-40B4-BE49-F238E27FC236}">
                <a16:creationId xmlns:a16="http://schemas.microsoft.com/office/drawing/2014/main" id="{5D9C8E43-885C-86F0-6484-272C0FF17182}"/>
              </a:ext>
            </a:extLst>
          </p:cNvPr>
          <p:cNvSpPr/>
          <p:nvPr/>
        </p:nvSpPr>
        <p:spPr>
          <a:xfrm>
            <a:off x="3013871" y="2691871"/>
            <a:ext cx="3783169" cy="250505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0" name="직사각형 29">
            <a:extLst>
              <a:ext uri="{FF2B5EF4-FFF2-40B4-BE49-F238E27FC236}">
                <a16:creationId xmlns:a16="http://schemas.microsoft.com/office/drawing/2014/main" id="{A6F768A0-0AE9-ACD6-73D4-5BD40D5CAAE6}"/>
              </a:ext>
            </a:extLst>
          </p:cNvPr>
          <p:cNvSpPr/>
          <p:nvPr/>
        </p:nvSpPr>
        <p:spPr>
          <a:xfrm>
            <a:off x="3013871" y="5135080"/>
            <a:ext cx="3783169" cy="250505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3" name="직사각형 32">
            <a:extLst>
              <a:ext uri="{FF2B5EF4-FFF2-40B4-BE49-F238E27FC236}">
                <a16:creationId xmlns:a16="http://schemas.microsoft.com/office/drawing/2014/main" id="{CCF1BF10-52E3-4068-F8BF-8E987351F614}"/>
              </a:ext>
            </a:extLst>
          </p:cNvPr>
          <p:cNvSpPr/>
          <p:nvPr/>
        </p:nvSpPr>
        <p:spPr>
          <a:xfrm>
            <a:off x="4510248" y="5466535"/>
            <a:ext cx="790416" cy="250505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cxnSp>
        <p:nvCxnSpPr>
          <p:cNvPr id="36" name="연결선: 꺾임 35">
            <a:extLst>
              <a:ext uri="{FF2B5EF4-FFF2-40B4-BE49-F238E27FC236}">
                <a16:creationId xmlns:a16="http://schemas.microsoft.com/office/drawing/2014/main" id="{4B523B52-4070-3F9A-50ED-FD2A93F8C2C3}"/>
              </a:ext>
            </a:extLst>
          </p:cNvPr>
          <p:cNvCxnSpPr>
            <a:cxnSpLocks/>
            <a:stCxn id="26" idx="1"/>
            <a:endCxn id="30" idx="1"/>
          </p:cNvCxnSpPr>
          <p:nvPr/>
        </p:nvCxnSpPr>
        <p:spPr>
          <a:xfrm rot="10800000" flipV="1">
            <a:off x="3013871" y="2817123"/>
            <a:ext cx="12700" cy="2443209"/>
          </a:xfrm>
          <a:prstGeom prst="bentConnector3">
            <a:avLst>
              <a:gd name="adj1" fmla="val 1800000"/>
            </a:avLst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타원 37">
            <a:extLst>
              <a:ext uri="{FF2B5EF4-FFF2-40B4-BE49-F238E27FC236}">
                <a16:creationId xmlns:a16="http://schemas.microsoft.com/office/drawing/2014/main" id="{97E41FA9-EC94-1D41-770F-B110DCD326E1}"/>
              </a:ext>
            </a:extLst>
          </p:cNvPr>
          <p:cNvSpPr/>
          <p:nvPr/>
        </p:nvSpPr>
        <p:spPr>
          <a:xfrm>
            <a:off x="2905870" y="2580789"/>
            <a:ext cx="216000" cy="2160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900" b="1" dirty="0">
                <a:latin typeface="+mn-ea"/>
              </a:rPr>
              <a:t>1</a:t>
            </a:r>
            <a:endParaRPr lang="ko-KR" altLang="en-US" sz="900" b="1" dirty="0">
              <a:latin typeface="+mn-ea"/>
            </a:endParaRPr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17AAAD17-9DB2-EBC0-932F-E6E5F7E0C12C}"/>
              </a:ext>
            </a:extLst>
          </p:cNvPr>
          <p:cNvSpPr/>
          <p:nvPr/>
        </p:nvSpPr>
        <p:spPr>
          <a:xfrm>
            <a:off x="183501" y="1237451"/>
            <a:ext cx="1946494" cy="69027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/>
              <a:t>확정</a:t>
            </a:r>
          </a:p>
        </p:txBody>
      </p:sp>
      <p:sp>
        <p:nvSpPr>
          <p:cNvPr id="13" name="직사각형 12"/>
          <p:cNvSpPr/>
          <p:nvPr/>
        </p:nvSpPr>
        <p:spPr>
          <a:xfrm>
            <a:off x="183501" y="2028964"/>
            <a:ext cx="1946494" cy="1282127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/>
              <a:t>확인</a:t>
            </a:r>
            <a:endParaRPr lang="en-US" altLang="ko-KR"/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D9C2F035-FF7B-8BB8-0FAB-309E519BEC9B}"/>
              </a:ext>
            </a:extLst>
          </p:cNvPr>
          <p:cNvSpPr/>
          <p:nvPr/>
        </p:nvSpPr>
        <p:spPr>
          <a:xfrm>
            <a:off x="12268656" y="1083780"/>
            <a:ext cx="2448000" cy="37863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dirty="0"/>
              <a:t>241223 </a:t>
            </a:r>
            <a:r>
              <a:rPr lang="ko-KR" altLang="en-US" sz="1200" dirty="0" err="1"/>
              <a:t>김가을</a:t>
            </a:r>
            <a:r>
              <a:rPr lang="ko-KR" altLang="en-US" sz="1200" dirty="0"/>
              <a:t> 연구원 반영 완료</a:t>
            </a:r>
          </a:p>
        </p:txBody>
      </p:sp>
      <p:sp>
        <p:nvSpPr>
          <p:cNvPr id="3" name="Rectangle 31" descr="어두운 상향 대각선">
            <a:extLst>
              <a:ext uri="{FF2B5EF4-FFF2-40B4-BE49-F238E27FC236}">
                <a16:creationId xmlns:a16="http://schemas.microsoft.com/office/drawing/2014/main" id="{285D0291-7B35-E382-2F53-FCC4D59FD2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3501" y="696417"/>
            <a:ext cx="9458439" cy="339377"/>
          </a:xfrm>
          <a:prstGeom prst="roundRect">
            <a:avLst>
              <a:gd name="adj" fmla="val 50000"/>
            </a:avLst>
          </a:prstGeom>
          <a:solidFill>
            <a:srgbClr val="75B2E1"/>
          </a:solidFill>
          <a:ln w="15875" cap="flat" cmpd="sng" algn="ctr">
            <a:noFill/>
            <a:prstDash val="solid"/>
            <a:miter lim="800000"/>
          </a:ln>
          <a:effectLst/>
        </p:spPr>
        <p:txBody>
          <a:bodyPr lIns="72000" rIns="72000" rtlCol="0" anchor="ctr"/>
          <a:lstStyle/>
          <a:p>
            <a:pPr marL="0" lvl="1" algn="ctr" defTabSz="457200" fontAlgn="base" latinLnBrk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ko-KR" sz="1600" b="1" i="0" u="none" strike="noStrike" kern="0" cap="none" spc="-50" normalizeH="0" baseline="0" noProof="0" dirty="0">
                <a:ln>
                  <a:solidFill>
                    <a:sysClr val="window" lastClr="FFFFFF">
                      <a:lumMod val="75000"/>
                      <a:alpha val="0"/>
                    </a:sysClr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Rix정고딕 B" panose="02020603020101020101" pitchFamily="18" charset="-127"/>
                <a:ea typeface="Rix정고딕 B" panose="02020603020101020101" pitchFamily="18" charset="-127"/>
              </a:rPr>
              <a:t>AS-IS</a:t>
            </a:r>
          </a:p>
        </p:txBody>
      </p:sp>
      <p:sp>
        <p:nvSpPr>
          <p:cNvPr id="5" name="Rectangle 31" descr="어두운 상향 대각선">
            <a:extLst>
              <a:ext uri="{FF2B5EF4-FFF2-40B4-BE49-F238E27FC236}">
                <a16:creationId xmlns:a16="http://schemas.microsoft.com/office/drawing/2014/main" id="{37E0F9A1-C399-136C-E5BB-66C63B35A0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3501" y="3745414"/>
            <a:ext cx="9457200" cy="339377"/>
          </a:xfrm>
          <a:prstGeom prst="roundRect">
            <a:avLst>
              <a:gd name="adj" fmla="val 50000"/>
            </a:avLst>
          </a:prstGeom>
          <a:solidFill>
            <a:srgbClr val="6776B9"/>
          </a:solidFill>
          <a:ln w="15875" cap="flat" cmpd="sng" algn="ctr">
            <a:noFill/>
            <a:prstDash val="solid"/>
            <a:miter lim="800000"/>
          </a:ln>
          <a:effectLst/>
        </p:spPr>
        <p:txBody>
          <a:bodyPr lIns="72000" rIns="72000" rtlCol="0" anchor="ctr"/>
          <a:lstStyle/>
          <a:p>
            <a:pPr marL="0" lvl="1" algn="ctr" defTabSz="457200" fontAlgn="base" latinLnBrk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ko-KR" sz="1600" b="1" i="0" u="none" strike="noStrike" kern="0" cap="none" spc="-50" normalizeH="0" baseline="0" noProof="0" dirty="0">
                <a:ln>
                  <a:solidFill>
                    <a:sysClr val="window" lastClr="FFFFFF">
                      <a:lumMod val="75000"/>
                      <a:alpha val="0"/>
                    </a:sysClr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Rix정고딕 B" panose="02020603020101020101" pitchFamily="18" charset="-127"/>
                <a:ea typeface="Rix정고딕 B" panose="02020603020101020101" pitchFamily="18" charset="-127"/>
              </a:rPr>
              <a:t>TO-BE </a:t>
            </a:r>
            <a:r>
              <a:rPr kumimoji="0" lang="ko-KR" altLang="en-US" sz="1600" b="1" i="0" u="none" strike="noStrike" kern="0" cap="none" spc="-50" normalizeH="0" baseline="0" noProof="0" dirty="0">
                <a:ln>
                  <a:solidFill>
                    <a:sysClr val="window" lastClr="FFFFFF">
                      <a:lumMod val="75000"/>
                      <a:alpha val="0"/>
                    </a:sysClr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Rix정고딕 B" panose="02020603020101020101" pitchFamily="18" charset="-127"/>
                <a:ea typeface="Rix정고딕 B" panose="02020603020101020101" pitchFamily="18" charset="-127"/>
              </a:rPr>
              <a:t>예시화면</a:t>
            </a:r>
            <a:endParaRPr kumimoji="0" lang="en-US" altLang="ko-KR" sz="1600" b="1" i="0" u="none" strike="noStrike" kern="0" cap="none" spc="-50" normalizeH="0" baseline="0" noProof="0" dirty="0">
              <a:ln>
                <a:solidFill>
                  <a:sysClr val="window" lastClr="FFFFFF">
                    <a:lumMod val="75000"/>
                    <a:alpha val="0"/>
                  </a:sysClr>
                </a:solidFill>
              </a:ln>
              <a:solidFill>
                <a:schemeClr val="bg1"/>
              </a:solidFill>
              <a:effectLst/>
              <a:uLnTx/>
              <a:uFillTx/>
              <a:latin typeface="Rix정고딕 B" panose="02020603020101020101" pitchFamily="18" charset="-127"/>
              <a:ea typeface="Rix정고딕 B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156873719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348576-66DD-BE27-C80E-621BCA5A63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9" name="표 138">
            <a:extLst>
              <a:ext uri="{FF2B5EF4-FFF2-40B4-BE49-F238E27FC236}">
                <a16:creationId xmlns:a16="http://schemas.microsoft.com/office/drawing/2014/main" id="{4BB6D349-8F03-CA68-7DEA-5973A2B09B7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587446"/>
              </p:ext>
            </p:extLst>
          </p:nvPr>
        </p:nvGraphicFramePr>
        <p:xfrm>
          <a:off x="9731298" y="671652"/>
          <a:ext cx="2448000" cy="43878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8000">
                  <a:extLst>
                    <a:ext uri="{9D8B030D-6E8A-4147-A177-3AD203B41FA5}">
                      <a16:colId xmlns:a16="http://schemas.microsoft.com/office/drawing/2014/main" val="585564349"/>
                    </a:ext>
                  </a:extLst>
                </a:gridCol>
                <a:gridCol w="2160000">
                  <a:extLst>
                    <a:ext uri="{9D8B030D-6E8A-4147-A177-3AD203B41FA5}">
                      <a16:colId xmlns:a16="http://schemas.microsoft.com/office/drawing/2014/main" val="2203768793"/>
                    </a:ext>
                  </a:extLst>
                </a:gridCol>
              </a:tblGrid>
              <a:tr h="36000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00" b="1" dirty="0">
                          <a:solidFill>
                            <a:schemeClr val="bg1"/>
                          </a:solidFill>
                        </a:rPr>
                        <a:t>※</a:t>
                      </a:r>
                      <a:endParaRPr lang="ko-KR" altLang="en-US" sz="9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2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ko-KR" altLang="en-US" sz="900" b="1" dirty="0">
                          <a:solidFill>
                            <a:schemeClr val="bg1"/>
                          </a:solidFill>
                        </a:rPr>
                        <a:t>메뉴구조도</a:t>
                      </a:r>
                      <a:endParaRPr lang="en-US" altLang="ko-KR" sz="9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6687217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00" b="0" dirty="0">
                          <a:solidFill>
                            <a:schemeClr val="bg1"/>
                          </a:solidFill>
                        </a:rPr>
                        <a:t>1</a:t>
                      </a:r>
                      <a:endParaRPr lang="ko-KR" altLang="en-US" sz="900" b="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2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ko-KR" altLang="en-US" sz="900" b="1" dirty="0">
                          <a:solidFill>
                            <a:schemeClr val="tx1"/>
                          </a:solidFill>
                        </a:rPr>
                        <a:t>공지사항 </a:t>
                      </a:r>
                      <a:r>
                        <a:rPr lang="en-US" altLang="ko-KR" sz="900" b="1" dirty="0">
                          <a:solidFill>
                            <a:schemeClr val="tx1"/>
                          </a:solidFill>
                        </a:rPr>
                        <a:t>3</a:t>
                      </a:r>
                      <a:r>
                        <a:rPr lang="ko-KR" altLang="en-US" sz="900" b="1" dirty="0" err="1">
                          <a:solidFill>
                            <a:schemeClr val="tx1"/>
                          </a:solidFill>
                        </a:rPr>
                        <a:t>뎁스로</a:t>
                      </a:r>
                      <a:r>
                        <a:rPr lang="ko-KR" altLang="en-US" sz="900" b="1" dirty="0">
                          <a:solidFill>
                            <a:schemeClr val="tx1"/>
                          </a:solidFill>
                        </a:rPr>
                        <a:t> 일반공지</a:t>
                      </a:r>
                      <a:r>
                        <a:rPr lang="en-US" altLang="ko-KR" sz="900" b="1" dirty="0">
                          <a:solidFill>
                            <a:schemeClr val="tx1"/>
                          </a:solidFill>
                        </a:rPr>
                        <a:t>/</a:t>
                      </a:r>
                      <a:r>
                        <a:rPr lang="ko-KR" altLang="en-US" sz="900" b="1" dirty="0">
                          <a:solidFill>
                            <a:schemeClr val="tx1"/>
                          </a:solidFill>
                        </a:rPr>
                        <a:t>입찰공고 추가</a:t>
                      </a:r>
                      <a:endParaRPr lang="en-US" altLang="ko-KR" sz="900" b="1" dirty="0">
                        <a:solidFill>
                          <a:schemeClr val="tx1"/>
                        </a:solidFill>
                      </a:endParaRPr>
                    </a:p>
                    <a:p>
                      <a:pPr marL="171450" marR="0" lvl="0" indent="-171450" algn="l" defTabSz="91432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en-US" altLang="ko-KR" sz="900" b="0" dirty="0">
                          <a:solidFill>
                            <a:schemeClr val="tx1"/>
                          </a:solidFill>
                        </a:rPr>
                        <a:t>TO-BE </a:t>
                      </a:r>
                      <a:r>
                        <a:rPr lang="ko-KR" altLang="en-US" sz="900" b="0" dirty="0">
                          <a:solidFill>
                            <a:schemeClr val="tx1"/>
                          </a:solidFill>
                        </a:rPr>
                        <a:t>예시화면 참고 부탁드립니다</a:t>
                      </a:r>
                      <a:r>
                        <a:rPr lang="en-US" altLang="ko-KR" sz="900" b="0" dirty="0">
                          <a:solidFill>
                            <a:schemeClr val="tx1"/>
                          </a:solidFill>
                        </a:rPr>
                        <a:t>. 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75622442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00" b="0" dirty="0">
                          <a:solidFill>
                            <a:schemeClr val="bg1"/>
                          </a:solidFill>
                        </a:rPr>
                        <a:t>2</a:t>
                      </a:r>
                      <a:endParaRPr lang="ko-KR" altLang="en-US" sz="900" b="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2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en-US" altLang="ko-KR" sz="900" b="1" dirty="0">
                          <a:solidFill>
                            <a:schemeClr val="tx1"/>
                          </a:solidFill>
                        </a:rPr>
                        <a:t>2</a:t>
                      </a:r>
                      <a:r>
                        <a:rPr lang="ko-KR" altLang="en-US" sz="900" b="1" dirty="0" err="1">
                          <a:solidFill>
                            <a:schemeClr val="tx1"/>
                          </a:solidFill>
                        </a:rPr>
                        <a:t>뎁스에</a:t>
                      </a:r>
                      <a:r>
                        <a:rPr lang="ko-KR" altLang="en-US" sz="900" b="1" dirty="0">
                          <a:solidFill>
                            <a:schemeClr val="tx1"/>
                          </a:solidFill>
                        </a:rPr>
                        <a:t> 공지사항 밑 채용공고 추가</a:t>
                      </a:r>
                      <a:endParaRPr lang="en-US" altLang="ko-KR" sz="900" b="1" dirty="0">
                        <a:solidFill>
                          <a:schemeClr val="tx1"/>
                        </a:solidFill>
                      </a:endParaRPr>
                    </a:p>
                    <a:p>
                      <a:pPr marL="171450" marR="0" lvl="0" indent="-171450" algn="l" defTabSz="91432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en-US" altLang="ko-KR" sz="900" b="0" dirty="0">
                          <a:solidFill>
                            <a:schemeClr val="tx1"/>
                          </a:solidFill>
                        </a:rPr>
                        <a:t>TO-BE </a:t>
                      </a:r>
                      <a:r>
                        <a:rPr lang="ko-KR" altLang="en-US" sz="900" b="0" dirty="0">
                          <a:solidFill>
                            <a:schemeClr val="tx1"/>
                          </a:solidFill>
                        </a:rPr>
                        <a:t>예시화면 참고 부탁드립니다</a:t>
                      </a:r>
                      <a:r>
                        <a:rPr lang="en-US" altLang="ko-KR" sz="900" b="0" dirty="0">
                          <a:solidFill>
                            <a:schemeClr val="tx1"/>
                          </a:solidFill>
                        </a:rPr>
                        <a:t>. 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17074246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00" b="0" dirty="0">
                          <a:solidFill>
                            <a:schemeClr val="bg1"/>
                          </a:solidFill>
                        </a:rPr>
                        <a:t>3</a:t>
                      </a:r>
                      <a:endParaRPr lang="ko-KR" altLang="en-US" sz="900" b="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2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en-US" altLang="ko-KR" sz="900" b="1" dirty="0">
                          <a:solidFill>
                            <a:schemeClr val="tx1"/>
                          </a:solidFill>
                        </a:rPr>
                        <a:t>2</a:t>
                      </a:r>
                      <a:r>
                        <a:rPr lang="ko-KR" altLang="en-US" sz="900" b="1" dirty="0" err="1">
                          <a:solidFill>
                            <a:schemeClr val="tx1"/>
                          </a:solidFill>
                        </a:rPr>
                        <a:t>뎁스</a:t>
                      </a:r>
                      <a:r>
                        <a:rPr lang="en-US" altLang="ko-KR" sz="900" b="1" dirty="0">
                          <a:solidFill>
                            <a:schemeClr val="tx1"/>
                          </a:solidFill>
                        </a:rPr>
                        <a:t>: </a:t>
                      </a:r>
                      <a:r>
                        <a:rPr lang="ko-KR" altLang="en-US" sz="900" b="1" dirty="0">
                          <a:solidFill>
                            <a:schemeClr val="tx1"/>
                          </a:solidFill>
                        </a:rPr>
                        <a:t>일반현황 </a:t>
                      </a:r>
                      <a:r>
                        <a:rPr lang="en-US" altLang="ko-KR" sz="900" b="1" dirty="0">
                          <a:solidFill>
                            <a:schemeClr val="tx1"/>
                          </a:solidFill>
                        </a:rPr>
                        <a:t>-&gt; </a:t>
                      </a:r>
                      <a:r>
                        <a:rPr lang="ko-KR" altLang="en-US" sz="900" b="1" dirty="0">
                          <a:solidFill>
                            <a:schemeClr val="tx1"/>
                          </a:solidFill>
                        </a:rPr>
                        <a:t>연구원소개</a:t>
                      </a:r>
                      <a:endParaRPr lang="en-US" altLang="ko-KR" sz="900" b="1" dirty="0">
                        <a:solidFill>
                          <a:schemeClr val="tx1"/>
                        </a:solidFill>
                      </a:endParaRPr>
                    </a:p>
                    <a:p>
                      <a:pPr marL="171450" marR="0" lvl="0" indent="-171450" algn="l" defTabSz="91432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en-US" altLang="ko-KR" sz="900" b="0" dirty="0">
                          <a:solidFill>
                            <a:schemeClr val="tx1"/>
                          </a:solidFill>
                        </a:rPr>
                        <a:t>TO-BE </a:t>
                      </a:r>
                      <a:r>
                        <a:rPr lang="ko-KR" altLang="en-US" sz="900" b="0" dirty="0">
                          <a:solidFill>
                            <a:schemeClr val="tx1"/>
                          </a:solidFill>
                        </a:rPr>
                        <a:t>예시화면 참고 부탁드립니다</a:t>
                      </a:r>
                      <a:r>
                        <a:rPr lang="en-US" altLang="ko-KR" sz="900" b="0" dirty="0">
                          <a:solidFill>
                            <a:schemeClr val="tx1"/>
                          </a:solidFill>
                        </a:rPr>
                        <a:t>. 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8348179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00" b="0" dirty="0">
                          <a:solidFill>
                            <a:schemeClr val="bg1"/>
                          </a:solidFill>
                        </a:rPr>
                        <a:t>4</a:t>
                      </a:r>
                      <a:endParaRPr lang="ko-KR" altLang="en-US" sz="900" b="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2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en-US" altLang="ko-KR" sz="900" b="1" dirty="0">
                          <a:solidFill>
                            <a:schemeClr val="tx1"/>
                          </a:solidFill>
                        </a:rPr>
                        <a:t>3</a:t>
                      </a:r>
                      <a:r>
                        <a:rPr lang="ko-KR" altLang="en-US" sz="900" b="1" dirty="0" err="1">
                          <a:solidFill>
                            <a:schemeClr val="tx1"/>
                          </a:solidFill>
                        </a:rPr>
                        <a:t>뎁스</a:t>
                      </a:r>
                      <a:r>
                        <a:rPr lang="en-US" altLang="ko-KR" sz="900" b="1" dirty="0">
                          <a:solidFill>
                            <a:schemeClr val="tx1"/>
                          </a:solidFill>
                        </a:rPr>
                        <a:t>: </a:t>
                      </a:r>
                      <a:r>
                        <a:rPr lang="ko-KR" altLang="en-US" sz="900" b="1" dirty="0">
                          <a:solidFill>
                            <a:schemeClr val="tx1"/>
                          </a:solidFill>
                        </a:rPr>
                        <a:t>연혁</a:t>
                      </a:r>
                      <a:r>
                        <a:rPr lang="en-US" altLang="ko-KR" sz="900" b="1" dirty="0">
                          <a:solidFill>
                            <a:schemeClr val="tx1"/>
                          </a:solidFill>
                        </a:rPr>
                        <a:t>, </a:t>
                      </a:r>
                      <a:r>
                        <a:rPr lang="ko-KR" altLang="en-US" sz="900" b="1" dirty="0">
                          <a:solidFill>
                            <a:schemeClr val="tx1"/>
                          </a:solidFill>
                        </a:rPr>
                        <a:t>비전 및 미션</a:t>
                      </a:r>
                      <a:r>
                        <a:rPr lang="en-US" altLang="ko-KR" sz="900" b="1" dirty="0">
                          <a:solidFill>
                            <a:schemeClr val="tx1"/>
                          </a:solidFill>
                        </a:rPr>
                        <a:t>, </a:t>
                      </a:r>
                      <a:r>
                        <a:rPr lang="ko-KR" altLang="en-US" sz="900" b="1" dirty="0">
                          <a:solidFill>
                            <a:schemeClr val="tx1"/>
                          </a:solidFill>
                        </a:rPr>
                        <a:t>조직도</a:t>
                      </a:r>
                      <a:r>
                        <a:rPr lang="en-US" altLang="ko-KR" sz="900" b="1" dirty="0">
                          <a:solidFill>
                            <a:schemeClr val="tx1"/>
                          </a:solidFill>
                        </a:rPr>
                        <a:t>, </a:t>
                      </a:r>
                      <a:r>
                        <a:rPr lang="ko-KR" altLang="en-US" sz="900" b="1" dirty="0">
                          <a:solidFill>
                            <a:schemeClr val="tx1"/>
                          </a:solidFill>
                        </a:rPr>
                        <a:t>네트워크</a:t>
                      </a:r>
                      <a:endParaRPr lang="en-US" altLang="ko-KR" sz="900" b="1" dirty="0">
                        <a:solidFill>
                          <a:schemeClr val="tx1"/>
                        </a:solidFill>
                      </a:endParaRPr>
                    </a:p>
                    <a:p>
                      <a:pPr marL="171450" marR="0" lvl="0" indent="-171450" algn="l" defTabSz="91432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en-US" altLang="ko-KR" sz="900" b="0" dirty="0">
                          <a:solidFill>
                            <a:schemeClr val="tx1"/>
                          </a:solidFill>
                        </a:rPr>
                        <a:t>TO-BE </a:t>
                      </a:r>
                      <a:r>
                        <a:rPr lang="ko-KR" altLang="en-US" sz="900" b="0" dirty="0">
                          <a:solidFill>
                            <a:schemeClr val="tx1"/>
                          </a:solidFill>
                        </a:rPr>
                        <a:t>예시화면 참고 부탁드립니다</a:t>
                      </a:r>
                      <a:r>
                        <a:rPr lang="en-US" altLang="ko-KR" sz="900" b="0" dirty="0">
                          <a:solidFill>
                            <a:schemeClr val="tx1"/>
                          </a:solidFill>
                        </a:rPr>
                        <a:t>. 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51028824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00" b="0" dirty="0">
                          <a:solidFill>
                            <a:schemeClr val="bg1"/>
                          </a:solidFill>
                        </a:rPr>
                        <a:t>5</a:t>
                      </a:r>
                      <a:endParaRPr lang="ko-KR" altLang="en-US" sz="900" b="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2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ko-KR" altLang="en-US" sz="900" b="1" dirty="0">
                          <a:solidFill>
                            <a:schemeClr val="tx1"/>
                          </a:solidFill>
                        </a:rPr>
                        <a:t>소개 </a:t>
                      </a:r>
                      <a:r>
                        <a:rPr lang="en-US" altLang="ko-KR" sz="900" b="1" dirty="0">
                          <a:solidFill>
                            <a:schemeClr val="tx1"/>
                          </a:solidFill>
                        </a:rPr>
                        <a:t>- </a:t>
                      </a:r>
                      <a:r>
                        <a:rPr lang="ko-KR" altLang="en-US" sz="900" b="1" dirty="0">
                          <a:solidFill>
                            <a:schemeClr val="tx1"/>
                          </a:solidFill>
                        </a:rPr>
                        <a:t>홍보센터 </a:t>
                      </a:r>
                      <a:r>
                        <a:rPr lang="en-US" altLang="ko-KR" sz="900" b="1" dirty="0">
                          <a:solidFill>
                            <a:schemeClr val="tx1"/>
                          </a:solidFill>
                        </a:rPr>
                        <a:t>-&gt; </a:t>
                      </a:r>
                      <a:r>
                        <a:rPr lang="ko-KR" altLang="en-US" sz="900" b="1" dirty="0">
                          <a:solidFill>
                            <a:schemeClr val="tx1"/>
                          </a:solidFill>
                        </a:rPr>
                        <a:t>홍보 로 이름 변경</a:t>
                      </a:r>
                    </a:p>
                    <a:p>
                      <a:pPr marL="0" marR="0" lvl="0" indent="0" algn="l" defTabSz="91432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en-US" altLang="ko-KR" sz="900" b="1" dirty="0">
                          <a:solidFill>
                            <a:schemeClr val="tx1"/>
                          </a:solidFill>
                        </a:rPr>
                        <a:t>CI</a:t>
                      </a:r>
                      <a:r>
                        <a:rPr lang="ko-KR" altLang="en-US" sz="900" b="1" dirty="0">
                          <a:solidFill>
                            <a:schemeClr val="tx1"/>
                          </a:solidFill>
                        </a:rPr>
                        <a:t>소개</a:t>
                      </a:r>
                      <a:r>
                        <a:rPr lang="en-US" altLang="ko-KR" sz="900" b="1" dirty="0">
                          <a:solidFill>
                            <a:schemeClr val="tx1"/>
                          </a:solidFill>
                        </a:rPr>
                        <a:t>, </a:t>
                      </a:r>
                      <a:r>
                        <a:rPr lang="ko-KR" altLang="en-US" sz="900" b="1" dirty="0">
                          <a:solidFill>
                            <a:schemeClr val="tx1"/>
                          </a:solidFill>
                        </a:rPr>
                        <a:t>홍보물 로 </a:t>
                      </a:r>
                      <a:r>
                        <a:rPr lang="en-US" altLang="ko-KR" sz="900" b="1" dirty="0">
                          <a:solidFill>
                            <a:schemeClr val="tx1"/>
                          </a:solidFill>
                        </a:rPr>
                        <a:t>3</a:t>
                      </a:r>
                      <a:r>
                        <a:rPr lang="ko-KR" altLang="en-US" sz="900" b="1" dirty="0" err="1">
                          <a:solidFill>
                            <a:schemeClr val="tx1"/>
                          </a:solidFill>
                        </a:rPr>
                        <a:t>뎁스</a:t>
                      </a:r>
                      <a:r>
                        <a:rPr lang="ko-KR" altLang="en-US" sz="900" b="1" dirty="0">
                          <a:solidFill>
                            <a:schemeClr val="tx1"/>
                          </a:solidFill>
                        </a:rPr>
                        <a:t> 구성</a:t>
                      </a:r>
                      <a:endParaRPr lang="en-US" altLang="ko-KR" sz="900" b="1" dirty="0">
                        <a:solidFill>
                          <a:schemeClr val="tx1"/>
                        </a:solidFill>
                      </a:endParaRPr>
                    </a:p>
                    <a:p>
                      <a:pPr marL="171450" marR="0" lvl="0" indent="-171450" algn="l" defTabSz="91432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en-US" altLang="ko-KR" sz="900" b="0" dirty="0">
                          <a:solidFill>
                            <a:schemeClr val="tx1"/>
                          </a:solidFill>
                        </a:rPr>
                        <a:t>TO-BE </a:t>
                      </a:r>
                      <a:r>
                        <a:rPr lang="ko-KR" altLang="en-US" sz="900" b="0" dirty="0">
                          <a:solidFill>
                            <a:schemeClr val="tx1"/>
                          </a:solidFill>
                        </a:rPr>
                        <a:t>예시화면 참고 부탁드립니다</a:t>
                      </a:r>
                      <a:r>
                        <a:rPr lang="en-US" altLang="ko-KR" sz="900" b="0" dirty="0">
                          <a:solidFill>
                            <a:schemeClr val="tx1"/>
                          </a:solidFill>
                        </a:rPr>
                        <a:t>. 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92089776"/>
                  </a:ext>
                </a:extLst>
              </a:tr>
            </a:tbl>
          </a:graphicData>
        </a:graphic>
      </p:graphicFrame>
      <p:grpSp>
        <p:nvGrpSpPr>
          <p:cNvPr id="15" name="그룹 14">
            <a:extLst>
              <a:ext uri="{FF2B5EF4-FFF2-40B4-BE49-F238E27FC236}">
                <a16:creationId xmlns:a16="http://schemas.microsoft.com/office/drawing/2014/main" id="{EBEC7229-7B63-989E-1C00-08E91AE3CDF5}"/>
              </a:ext>
            </a:extLst>
          </p:cNvPr>
          <p:cNvGrpSpPr/>
          <p:nvPr/>
        </p:nvGrpSpPr>
        <p:grpSpPr>
          <a:xfrm>
            <a:off x="2497691" y="2330976"/>
            <a:ext cx="2601578" cy="3869777"/>
            <a:chOff x="4570652" y="1443736"/>
            <a:chExt cx="2601578" cy="3869777"/>
          </a:xfrm>
        </p:grpSpPr>
        <p:sp>
          <p:nvSpPr>
            <p:cNvPr id="2" name="직사각형 1">
              <a:extLst>
                <a:ext uri="{FF2B5EF4-FFF2-40B4-BE49-F238E27FC236}">
                  <a16:creationId xmlns:a16="http://schemas.microsoft.com/office/drawing/2014/main" id="{6C5A0ACA-B123-75C8-6965-9063B58386DC}"/>
                </a:ext>
              </a:extLst>
            </p:cNvPr>
            <p:cNvSpPr/>
            <p:nvPr/>
          </p:nvSpPr>
          <p:spPr>
            <a:xfrm>
              <a:off x="4570653" y="1820957"/>
              <a:ext cx="2601577" cy="2736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93939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ctr"/>
              <a:r>
                <a:rPr lang="ko-KR" altLang="en-US" sz="915" dirty="0">
                  <a:solidFill>
                    <a:schemeClr val="tx1"/>
                  </a:solidFill>
                  <a:latin typeface="+mn-ea"/>
                </a:rPr>
                <a:t>공지사항</a:t>
              </a:r>
            </a:p>
          </p:txBody>
        </p:sp>
        <p:sp>
          <p:nvSpPr>
            <p:cNvPr id="3" name="직사각형 2">
              <a:extLst>
                <a:ext uri="{FF2B5EF4-FFF2-40B4-BE49-F238E27FC236}">
                  <a16:creationId xmlns:a16="http://schemas.microsoft.com/office/drawing/2014/main" id="{1778A5DA-6F2A-9533-F57A-4B8CD78B2DDD}"/>
                </a:ext>
              </a:extLst>
            </p:cNvPr>
            <p:cNvSpPr/>
            <p:nvPr/>
          </p:nvSpPr>
          <p:spPr>
            <a:xfrm>
              <a:off x="4570653" y="1443736"/>
              <a:ext cx="2601577" cy="273600"/>
            </a:xfrm>
            <a:prstGeom prst="rect">
              <a:avLst/>
            </a:prstGeom>
            <a:solidFill>
              <a:srgbClr val="005C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000" dirty="0">
                  <a:latin typeface="나눔고딕OTF" panose="020D0604000000000000" pitchFamily="34" charset="-127"/>
                  <a:ea typeface="나눔고딕OTF" panose="020D0604000000000000" pitchFamily="34" charset="-127"/>
                </a:rPr>
                <a:t>참여</a:t>
              </a:r>
            </a:p>
          </p:txBody>
        </p:sp>
        <p:sp>
          <p:nvSpPr>
            <p:cNvPr id="4" name="직사각형 3">
              <a:extLst>
                <a:ext uri="{FF2B5EF4-FFF2-40B4-BE49-F238E27FC236}">
                  <a16:creationId xmlns:a16="http://schemas.microsoft.com/office/drawing/2014/main" id="{B5E9DFDF-5CE1-F2D4-BAFB-5F38F0C0B564}"/>
                </a:ext>
              </a:extLst>
            </p:cNvPr>
            <p:cNvSpPr/>
            <p:nvPr/>
          </p:nvSpPr>
          <p:spPr>
            <a:xfrm>
              <a:off x="4570653" y="4508931"/>
              <a:ext cx="2601577" cy="2736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93939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36950" fontAlgn="ctr">
                <a:defRPr/>
              </a:pPr>
              <a:r>
                <a:rPr lang="ko-KR" altLang="en-US" sz="915">
                  <a:solidFill>
                    <a:schemeClr val="tx1"/>
                  </a:solidFill>
                  <a:latin typeface="+mn-ea"/>
                </a:rPr>
                <a:t>청년미래위원회</a:t>
              </a:r>
              <a:endParaRPr lang="en-US" altLang="ko-KR" sz="915" dirty="0">
                <a:solidFill>
                  <a:schemeClr val="tx1"/>
                </a:solidFill>
                <a:latin typeface="+mn-ea"/>
              </a:endParaRPr>
            </a:p>
          </p:txBody>
        </p:sp>
        <p:sp>
          <p:nvSpPr>
            <p:cNvPr id="5" name="직사각형 4">
              <a:extLst>
                <a:ext uri="{FF2B5EF4-FFF2-40B4-BE49-F238E27FC236}">
                  <a16:creationId xmlns:a16="http://schemas.microsoft.com/office/drawing/2014/main" id="{16401A9B-C0DE-D250-E115-D61681E735C1}"/>
                </a:ext>
              </a:extLst>
            </p:cNvPr>
            <p:cNvSpPr/>
            <p:nvPr/>
          </p:nvSpPr>
          <p:spPr>
            <a:xfrm>
              <a:off x="4570653" y="3156571"/>
              <a:ext cx="2601577" cy="2736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93939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ctr"/>
              <a:r>
                <a:rPr lang="ko-KR" altLang="en-US" sz="915" dirty="0" err="1">
                  <a:solidFill>
                    <a:schemeClr val="tx1"/>
                  </a:solidFill>
                  <a:latin typeface="+mn-ea"/>
                </a:rPr>
                <a:t>고객의소리</a:t>
              </a:r>
              <a:endParaRPr lang="ko-KR" altLang="en-US" sz="915" dirty="0">
                <a:solidFill>
                  <a:schemeClr val="tx1"/>
                </a:solidFill>
                <a:latin typeface="+mn-ea"/>
              </a:endParaRPr>
            </a:p>
          </p:txBody>
        </p:sp>
        <p:sp>
          <p:nvSpPr>
            <p:cNvPr id="6" name="직사각형 5">
              <a:extLst>
                <a:ext uri="{FF2B5EF4-FFF2-40B4-BE49-F238E27FC236}">
                  <a16:creationId xmlns:a16="http://schemas.microsoft.com/office/drawing/2014/main" id="{436843BC-3CAE-8DF4-6748-29482079B3E3}"/>
                </a:ext>
              </a:extLst>
            </p:cNvPr>
            <p:cNvSpPr/>
            <p:nvPr/>
          </p:nvSpPr>
          <p:spPr>
            <a:xfrm>
              <a:off x="4570653" y="4100331"/>
              <a:ext cx="2601577" cy="2736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93939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ctr"/>
              <a:r>
                <a:rPr lang="ko-KR" altLang="en-US" sz="915" dirty="0">
                  <a:solidFill>
                    <a:schemeClr val="tx1"/>
                  </a:solidFill>
                  <a:latin typeface="+mn-ea"/>
                </a:rPr>
                <a:t>연구과제 제안</a:t>
              </a:r>
            </a:p>
          </p:txBody>
        </p:sp>
        <p:sp>
          <p:nvSpPr>
            <p:cNvPr id="7" name="직사각형 6">
              <a:extLst>
                <a:ext uri="{FF2B5EF4-FFF2-40B4-BE49-F238E27FC236}">
                  <a16:creationId xmlns:a16="http://schemas.microsoft.com/office/drawing/2014/main" id="{B5FA8F26-65C0-0463-D5FA-1519A9651B0D}"/>
                </a:ext>
              </a:extLst>
            </p:cNvPr>
            <p:cNvSpPr/>
            <p:nvPr/>
          </p:nvSpPr>
          <p:spPr>
            <a:xfrm>
              <a:off x="4570653" y="2095319"/>
              <a:ext cx="2601577" cy="543600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rgbClr val="939393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171450" indent="-171450" fontAlgn="ctr">
                <a:buFontTx/>
                <a:buChar char="-"/>
              </a:pPr>
              <a:r>
                <a:rPr lang="ko-KR" altLang="en-US" sz="900" dirty="0">
                  <a:solidFill>
                    <a:schemeClr val="tx1"/>
                  </a:solidFill>
                  <a:latin typeface="+mn-ea"/>
                </a:rPr>
                <a:t>일반공지</a:t>
              </a:r>
              <a:endParaRPr lang="en-US" altLang="ko-KR" sz="900" dirty="0">
                <a:solidFill>
                  <a:schemeClr val="tx1"/>
                </a:solidFill>
                <a:latin typeface="+mn-ea"/>
              </a:endParaRPr>
            </a:p>
            <a:p>
              <a:pPr marL="171450" indent="-171450" fontAlgn="ctr">
                <a:buFontTx/>
                <a:buChar char="-"/>
              </a:pPr>
              <a:r>
                <a:rPr lang="ko-KR" altLang="en-US" sz="900" dirty="0">
                  <a:solidFill>
                    <a:schemeClr val="tx1"/>
                  </a:solidFill>
                  <a:latin typeface="+mn-ea"/>
                </a:rPr>
                <a:t>입찰공고</a:t>
              </a:r>
              <a:endParaRPr lang="en-US" altLang="ko-KR" sz="900" dirty="0">
                <a:solidFill>
                  <a:schemeClr val="tx1"/>
                </a:solidFill>
                <a:latin typeface="+mn-ea"/>
              </a:endParaRPr>
            </a:p>
          </p:txBody>
        </p:sp>
        <p:sp>
          <p:nvSpPr>
            <p:cNvPr id="8" name="직사각형 7">
              <a:extLst>
                <a:ext uri="{FF2B5EF4-FFF2-40B4-BE49-F238E27FC236}">
                  <a16:creationId xmlns:a16="http://schemas.microsoft.com/office/drawing/2014/main" id="{401F7122-DCDC-3491-D3B9-F42AA5138820}"/>
                </a:ext>
              </a:extLst>
            </p:cNvPr>
            <p:cNvSpPr/>
            <p:nvPr/>
          </p:nvSpPr>
          <p:spPr>
            <a:xfrm>
              <a:off x="4570653" y="2758442"/>
              <a:ext cx="2601577" cy="2736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93939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ctr"/>
              <a:r>
                <a:rPr lang="ko-KR" altLang="en-US" sz="915" dirty="0">
                  <a:solidFill>
                    <a:schemeClr val="tx1"/>
                  </a:solidFill>
                  <a:latin typeface="+mn-ea"/>
                </a:rPr>
                <a:t>채용공고</a:t>
              </a:r>
            </a:p>
          </p:txBody>
        </p:sp>
        <p:sp>
          <p:nvSpPr>
            <p:cNvPr id="9" name="직사각형 8">
              <a:extLst>
                <a:ext uri="{FF2B5EF4-FFF2-40B4-BE49-F238E27FC236}">
                  <a16:creationId xmlns:a16="http://schemas.microsoft.com/office/drawing/2014/main" id="{A1DA20D3-F29E-17AC-9F54-9DB87DA44A5A}"/>
                </a:ext>
              </a:extLst>
            </p:cNvPr>
            <p:cNvSpPr/>
            <p:nvPr/>
          </p:nvSpPr>
          <p:spPr>
            <a:xfrm>
              <a:off x="4570653" y="3425051"/>
              <a:ext cx="2601577" cy="543600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rgbClr val="939393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171450" indent="-171450" fontAlgn="ctr">
                <a:buFontTx/>
                <a:buChar char="-"/>
              </a:pPr>
              <a:r>
                <a:rPr lang="en-US" altLang="ko-KR" sz="900" dirty="0">
                  <a:solidFill>
                    <a:schemeClr val="tx1"/>
                  </a:solidFill>
                  <a:latin typeface="+mn-ea"/>
                </a:rPr>
                <a:t>FAQ</a:t>
              </a:r>
            </a:p>
            <a:p>
              <a:pPr marL="171450" indent="-171450" fontAlgn="ctr">
                <a:buFontTx/>
                <a:buChar char="-"/>
              </a:pPr>
              <a:r>
                <a:rPr lang="ko-KR" altLang="en-US" sz="900" dirty="0">
                  <a:solidFill>
                    <a:schemeClr val="tx1"/>
                  </a:solidFill>
                  <a:latin typeface="+mn-ea"/>
                </a:rPr>
                <a:t>문의사항</a:t>
              </a:r>
              <a:endParaRPr lang="en-US" altLang="ko-KR" sz="900" dirty="0">
                <a:solidFill>
                  <a:schemeClr val="tx1"/>
                </a:solidFill>
                <a:latin typeface="+mn-ea"/>
              </a:endParaRPr>
            </a:p>
          </p:txBody>
        </p:sp>
        <p:sp>
          <p:nvSpPr>
            <p:cNvPr id="10" name="직사각형 9">
              <a:extLst>
                <a:ext uri="{FF2B5EF4-FFF2-40B4-BE49-F238E27FC236}">
                  <a16:creationId xmlns:a16="http://schemas.microsoft.com/office/drawing/2014/main" id="{1DB00A72-37AB-CEAE-D0A9-7FBBF5DC24C0}"/>
                </a:ext>
              </a:extLst>
            </p:cNvPr>
            <p:cNvSpPr/>
            <p:nvPr/>
          </p:nvSpPr>
          <p:spPr>
            <a:xfrm>
              <a:off x="4570652" y="4769913"/>
              <a:ext cx="2601577" cy="543600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rgbClr val="939393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171450" indent="-171450" fontAlgn="ctr">
                <a:buFontTx/>
                <a:buChar char="-"/>
              </a:pPr>
              <a:r>
                <a:rPr lang="ko-KR" altLang="en-US" sz="900" dirty="0">
                  <a:solidFill>
                    <a:schemeClr val="tx1"/>
                  </a:solidFill>
                  <a:latin typeface="+mn-ea"/>
                </a:rPr>
                <a:t>소개</a:t>
              </a:r>
              <a:endParaRPr lang="en-US" altLang="ko-KR" sz="900" dirty="0">
                <a:solidFill>
                  <a:schemeClr val="tx1"/>
                </a:solidFill>
                <a:latin typeface="+mn-ea"/>
              </a:endParaRPr>
            </a:p>
            <a:p>
              <a:pPr marL="171450" indent="-171450" fontAlgn="ctr">
                <a:buFontTx/>
                <a:buChar char="-"/>
              </a:pPr>
              <a:r>
                <a:rPr lang="ko-KR" altLang="en-US" sz="900" dirty="0">
                  <a:solidFill>
                    <a:schemeClr val="tx1"/>
                  </a:solidFill>
                  <a:latin typeface="+mn-ea"/>
                </a:rPr>
                <a:t>활동</a:t>
              </a:r>
              <a:endParaRPr lang="en-US" altLang="ko-KR" sz="900" dirty="0">
                <a:solidFill>
                  <a:schemeClr val="tx1"/>
                </a:solidFill>
                <a:latin typeface="+mn-ea"/>
              </a:endParaRPr>
            </a:p>
          </p:txBody>
        </p:sp>
      </p:grpSp>
      <p:pic>
        <p:nvPicPr>
          <p:cNvPr id="12" name="그림 11">
            <a:extLst>
              <a:ext uri="{FF2B5EF4-FFF2-40B4-BE49-F238E27FC236}">
                <a16:creationId xmlns:a16="http://schemas.microsoft.com/office/drawing/2014/main" id="{3A926836-4C3C-F640-497F-C59E008EDA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346" y="2150211"/>
            <a:ext cx="1114581" cy="2286319"/>
          </a:xfrm>
          <a:prstGeom prst="rect">
            <a:avLst/>
          </a:prstGeom>
        </p:spPr>
      </p:pic>
      <p:sp>
        <p:nvSpPr>
          <p:cNvPr id="13" name="Rectangle 31" descr="어두운 상향 대각선">
            <a:extLst>
              <a:ext uri="{FF2B5EF4-FFF2-40B4-BE49-F238E27FC236}">
                <a16:creationId xmlns:a16="http://schemas.microsoft.com/office/drawing/2014/main" id="{038EC02B-D612-C7C0-70FB-8A3E2E6828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803992"/>
            <a:ext cx="2487271" cy="339377"/>
          </a:xfrm>
          <a:prstGeom prst="roundRect">
            <a:avLst>
              <a:gd name="adj" fmla="val 50000"/>
            </a:avLst>
          </a:prstGeom>
          <a:solidFill>
            <a:srgbClr val="75B2E1"/>
          </a:solidFill>
          <a:ln w="15875" cap="flat" cmpd="sng" algn="ctr">
            <a:noFill/>
            <a:prstDash val="solid"/>
            <a:miter lim="800000"/>
          </a:ln>
          <a:effectLst/>
        </p:spPr>
        <p:txBody>
          <a:bodyPr lIns="72000" rIns="72000" rtlCol="0" anchor="ctr"/>
          <a:lstStyle/>
          <a:p>
            <a:pPr marL="0" lvl="1" algn="ctr" defTabSz="457200" fontAlgn="base" latinLnBrk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ko-KR" sz="1600" b="1" i="0" u="none" strike="noStrike" kern="0" cap="none" spc="-50" normalizeH="0" baseline="0" noProof="0" dirty="0">
                <a:ln>
                  <a:solidFill>
                    <a:sysClr val="window" lastClr="FFFFFF">
                      <a:lumMod val="75000"/>
                      <a:alpha val="0"/>
                    </a:sysClr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Rix정고딕 B" panose="02020603020101020101" pitchFamily="18" charset="-127"/>
                <a:ea typeface="Rix정고딕 B" panose="02020603020101020101" pitchFamily="18" charset="-127"/>
              </a:rPr>
              <a:t>AS-IS</a:t>
            </a:r>
          </a:p>
        </p:txBody>
      </p:sp>
      <p:sp>
        <p:nvSpPr>
          <p:cNvPr id="14" name="Rectangle 31" descr="어두운 상향 대각선">
            <a:extLst>
              <a:ext uri="{FF2B5EF4-FFF2-40B4-BE49-F238E27FC236}">
                <a16:creationId xmlns:a16="http://schemas.microsoft.com/office/drawing/2014/main" id="{217E5959-9EB1-41EC-E4D0-3DE3AA0D27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54679" y="1803992"/>
            <a:ext cx="2487600" cy="339377"/>
          </a:xfrm>
          <a:prstGeom prst="roundRect">
            <a:avLst>
              <a:gd name="adj" fmla="val 50000"/>
            </a:avLst>
          </a:prstGeom>
          <a:solidFill>
            <a:srgbClr val="6776B9"/>
          </a:solidFill>
          <a:ln w="15875" cap="flat" cmpd="sng" algn="ctr">
            <a:noFill/>
            <a:prstDash val="solid"/>
            <a:miter lim="800000"/>
          </a:ln>
          <a:effectLst/>
        </p:spPr>
        <p:txBody>
          <a:bodyPr lIns="72000" rIns="72000" rtlCol="0" anchor="ctr"/>
          <a:lstStyle/>
          <a:p>
            <a:pPr marL="0" lvl="1" algn="ctr" defTabSz="457200" fontAlgn="base" latinLnBrk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ko-KR" sz="1600" b="1" i="0" u="none" strike="noStrike" kern="0" cap="none" spc="-50" normalizeH="0" baseline="0" noProof="0" dirty="0">
                <a:ln>
                  <a:solidFill>
                    <a:sysClr val="window" lastClr="FFFFFF">
                      <a:lumMod val="75000"/>
                      <a:alpha val="0"/>
                    </a:sysClr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Rix정고딕 B" panose="02020603020101020101" pitchFamily="18" charset="-127"/>
                <a:ea typeface="Rix정고딕 B" panose="02020603020101020101" pitchFamily="18" charset="-127"/>
              </a:rPr>
              <a:t>TO-BE </a:t>
            </a:r>
            <a:r>
              <a:rPr kumimoji="0" lang="ko-KR" altLang="en-US" sz="1600" b="1" i="0" u="none" strike="noStrike" kern="0" cap="none" spc="-50" normalizeH="0" baseline="0" noProof="0" dirty="0">
                <a:ln>
                  <a:solidFill>
                    <a:sysClr val="window" lastClr="FFFFFF">
                      <a:lumMod val="75000"/>
                      <a:alpha val="0"/>
                    </a:sysClr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Rix정고딕 B" panose="02020603020101020101" pitchFamily="18" charset="-127"/>
                <a:ea typeface="Rix정고딕 B" panose="02020603020101020101" pitchFamily="18" charset="-127"/>
              </a:rPr>
              <a:t>예시화면</a:t>
            </a:r>
            <a:endParaRPr kumimoji="0" lang="en-US" altLang="ko-KR" sz="1600" b="1" i="0" u="none" strike="noStrike" kern="0" cap="none" spc="-50" normalizeH="0" baseline="0" noProof="0" dirty="0">
              <a:ln>
                <a:solidFill>
                  <a:sysClr val="window" lastClr="FFFFFF">
                    <a:lumMod val="75000"/>
                    <a:alpha val="0"/>
                  </a:sysClr>
                </a:solidFill>
              </a:ln>
              <a:solidFill>
                <a:schemeClr val="bg1"/>
              </a:solidFill>
              <a:effectLst/>
              <a:uLnTx/>
              <a:uFillTx/>
              <a:latin typeface="Rix정고딕 B" panose="02020603020101020101" pitchFamily="18" charset="-127"/>
              <a:ea typeface="Rix정고딕 B" panose="02020603020101020101" pitchFamily="18" charset="-127"/>
            </a:endParaRPr>
          </a:p>
        </p:txBody>
      </p:sp>
      <p:cxnSp>
        <p:nvCxnSpPr>
          <p:cNvPr id="16" name="연결선: 꺾임 15">
            <a:extLst>
              <a:ext uri="{FF2B5EF4-FFF2-40B4-BE49-F238E27FC236}">
                <a16:creationId xmlns:a16="http://schemas.microsoft.com/office/drawing/2014/main" id="{1E52095D-15C9-934C-278B-7D4802E79312}"/>
              </a:ext>
            </a:extLst>
          </p:cNvPr>
          <p:cNvCxnSpPr>
            <a:cxnSpLocks/>
            <a:endCxn id="8" idx="1"/>
          </p:cNvCxnSpPr>
          <p:nvPr/>
        </p:nvCxnSpPr>
        <p:spPr>
          <a:xfrm>
            <a:off x="1167172" y="3113092"/>
            <a:ext cx="1330520" cy="669390"/>
          </a:xfrm>
          <a:prstGeom prst="bentConnector3">
            <a:avLst>
              <a:gd name="adj1" fmla="val 50000"/>
            </a:avLst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타원 27">
            <a:extLst>
              <a:ext uri="{FF2B5EF4-FFF2-40B4-BE49-F238E27FC236}">
                <a16:creationId xmlns:a16="http://schemas.microsoft.com/office/drawing/2014/main" id="{9483E6BF-3A86-EDE5-7D18-C740E2586C2D}"/>
              </a:ext>
            </a:extLst>
          </p:cNvPr>
          <p:cNvSpPr/>
          <p:nvPr/>
        </p:nvSpPr>
        <p:spPr>
          <a:xfrm>
            <a:off x="2389691" y="2626213"/>
            <a:ext cx="216000" cy="2160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900" b="1" dirty="0">
                <a:latin typeface="+mn-ea"/>
              </a:rPr>
              <a:t>1</a:t>
            </a:r>
            <a:endParaRPr lang="ko-KR" altLang="en-US" sz="900" b="1" dirty="0">
              <a:latin typeface="+mn-ea"/>
            </a:endParaRPr>
          </a:p>
        </p:txBody>
      </p:sp>
      <p:sp>
        <p:nvSpPr>
          <p:cNvPr id="29" name="타원 28">
            <a:extLst>
              <a:ext uri="{FF2B5EF4-FFF2-40B4-BE49-F238E27FC236}">
                <a16:creationId xmlns:a16="http://schemas.microsoft.com/office/drawing/2014/main" id="{4909AAA3-04C5-FE57-54D7-DBF5B2327359}"/>
              </a:ext>
            </a:extLst>
          </p:cNvPr>
          <p:cNvSpPr/>
          <p:nvPr/>
        </p:nvSpPr>
        <p:spPr>
          <a:xfrm>
            <a:off x="2389691" y="3534420"/>
            <a:ext cx="216000" cy="2160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900" b="1" dirty="0">
                <a:latin typeface="+mn-ea"/>
              </a:rPr>
              <a:t>2</a:t>
            </a:r>
            <a:endParaRPr lang="ko-KR" altLang="en-US" sz="900" b="1" dirty="0">
              <a:latin typeface="+mn-ea"/>
            </a:endParaRPr>
          </a:p>
        </p:txBody>
      </p:sp>
      <p:pic>
        <p:nvPicPr>
          <p:cNvPr id="32" name="그림 31">
            <a:extLst>
              <a:ext uri="{FF2B5EF4-FFF2-40B4-BE49-F238E27FC236}">
                <a16:creationId xmlns:a16="http://schemas.microsoft.com/office/drawing/2014/main" id="{B5516F11-3F17-BE71-AF2D-69F2333A05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6479" y="2150211"/>
            <a:ext cx="1333686" cy="2934109"/>
          </a:xfrm>
          <a:prstGeom prst="rect">
            <a:avLst/>
          </a:prstGeom>
        </p:spPr>
      </p:pic>
      <p:sp>
        <p:nvSpPr>
          <p:cNvPr id="34" name="Rectangle 31" descr="어두운 상향 대각선">
            <a:extLst>
              <a:ext uri="{FF2B5EF4-FFF2-40B4-BE49-F238E27FC236}">
                <a16:creationId xmlns:a16="http://schemas.microsoft.com/office/drawing/2014/main" id="{25E67F94-F27E-632C-DF95-4079B22B11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75510" y="1803992"/>
            <a:ext cx="2155624" cy="339377"/>
          </a:xfrm>
          <a:prstGeom prst="roundRect">
            <a:avLst>
              <a:gd name="adj" fmla="val 50000"/>
            </a:avLst>
          </a:prstGeom>
          <a:solidFill>
            <a:srgbClr val="75B2E1"/>
          </a:solidFill>
          <a:ln w="15875" cap="flat" cmpd="sng" algn="ctr">
            <a:noFill/>
            <a:prstDash val="solid"/>
            <a:miter lim="800000"/>
          </a:ln>
          <a:effectLst/>
        </p:spPr>
        <p:txBody>
          <a:bodyPr lIns="72000" rIns="72000" rtlCol="0" anchor="ctr"/>
          <a:lstStyle/>
          <a:p>
            <a:pPr marL="0" lvl="1" algn="ctr" defTabSz="457200" fontAlgn="base" latinLnBrk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ko-KR" sz="1600" b="1" i="0" u="none" strike="noStrike" kern="0" cap="none" spc="-50" normalizeH="0" baseline="0" noProof="0" dirty="0">
                <a:ln>
                  <a:solidFill>
                    <a:sysClr val="window" lastClr="FFFFFF">
                      <a:lumMod val="75000"/>
                      <a:alpha val="0"/>
                    </a:sysClr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Rix정고딕 B" panose="02020603020101020101" pitchFamily="18" charset="-127"/>
                <a:ea typeface="Rix정고딕 B" panose="02020603020101020101" pitchFamily="18" charset="-127"/>
              </a:rPr>
              <a:t>AS-IS</a:t>
            </a:r>
          </a:p>
        </p:txBody>
      </p:sp>
      <p:sp>
        <p:nvSpPr>
          <p:cNvPr id="35" name="Rectangle 31" descr="어두운 상향 대각선">
            <a:extLst>
              <a:ext uri="{FF2B5EF4-FFF2-40B4-BE49-F238E27FC236}">
                <a16:creationId xmlns:a16="http://schemas.microsoft.com/office/drawing/2014/main" id="{0DDDE529-CA25-7310-5CF1-538B28DB41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76750" y="1803992"/>
            <a:ext cx="2155909" cy="339377"/>
          </a:xfrm>
          <a:prstGeom prst="roundRect">
            <a:avLst>
              <a:gd name="adj" fmla="val 50000"/>
            </a:avLst>
          </a:prstGeom>
          <a:solidFill>
            <a:srgbClr val="6776B9"/>
          </a:solidFill>
          <a:ln w="15875" cap="flat" cmpd="sng" algn="ctr">
            <a:noFill/>
            <a:prstDash val="solid"/>
            <a:miter lim="800000"/>
          </a:ln>
          <a:effectLst/>
        </p:spPr>
        <p:txBody>
          <a:bodyPr lIns="72000" rIns="72000" rtlCol="0" anchor="ctr"/>
          <a:lstStyle/>
          <a:p>
            <a:pPr marL="0" lvl="1" algn="ctr" defTabSz="457200" fontAlgn="base" latinLnBrk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ko-KR" sz="1600" b="1" i="0" u="none" strike="noStrike" kern="0" cap="none" spc="-50" normalizeH="0" baseline="0" noProof="0" dirty="0">
                <a:ln>
                  <a:solidFill>
                    <a:sysClr val="window" lastClr="FFFFFF">
                      <a:lumMod val="75000"/>
                      <a:alpha val="0"/>
                    </a:sysClr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Rix정고딕 B" panose="02020603020101020101" pitchFamily="18" charset="-127"/>
                <a:ea typeface="Rix정고딕 B" panose="02020603020101020101" pitchFamily="18" charset="-127"/>
              </a:rPr>
              <a:t>TO-BE </a:t>
            </a:r>
            <a:r>
              <a:rPr kumimoji="0" lang="ko-KR" altLang="en-US" sz="1600" b="1" i="0" u="none" strike="noStrike" kern="0" cap="none" spc="-50" normalizeH="0" baseline="0" noProof="0" dirty="0">
                <a:ln>
                  <a:solidFill>
                    <a:sysClr val="window" lastClr="FFFFFF">
                      <a:lumMod val="75000"/>
                      <a:alpha val="0"/>
                    </a:sysClr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Rix정고딕 B" panose="02020603020101020101" pitchFamily="18" charset="-127"/>
                <a:ea typeface="Rix정고딕 B" panose="02020603020101020101" pitchFamily="18" charset="-127"/>
              </a:rPr>
              <a:t>예시화면</a:t>
            </a:r>
            <a:endParaRPr kumimoji="0" lang="en-US" altLang="ko-KR" sz="1600" b="1" i="0" u="none" strike="noStrike" kern="0" cap="none" spc="-50" normalizeH="0" baseline="0" noProof="0" dirty="0">
              <a:ln>
                <a:solidFill>
                  <a:sysClr val="window" lastClr="FFFFFF">
                    <a:lumMod val="75000"/>
                    <a:alpha val="0"/>
                  </a:sysClr>
                </a:solidFill>
              </a:ln>
              <a:solidFill>
                <a:schemeClr val="bg1"/>
              </a:solidFill>
              <a:effectLst/>
              <a:uLnTx/>
              <a:uFillTx/>
              <a:latin typeface="Rix정고딕 B" panose="02020603020101020101" pitchFamily="18" charset="-127"/>
              <a:ea typeface="Rix정고딕 B" panose="02020603020101020101" pitchFamily="18" charset="-127"/>
            </a:endParaRPr>
          </a:p>
        </p:txBody>
      </p:sp>
      <p:grpSp>
        <p:nvGrpSpPr>
          <p:cNvPr id="47" name="그룹 46">
            <a:extLst>
              <a:ext uri="{FF2B5EF4-FFF2-40B4-BE49-F238E27FC236}">
                <a16:creationId xmlns:a16="http://schemas.microsoft.com/office/drawing/2014/main" id="{51B855CB-9C90-CBAE-BEF8-0F9D1F9CAA90}"/>
              </a:ext>
            </a:extLst>
          </p:cNvPr>
          <p:cNvGrpSpPr/>
          <p:nvPr/>
        </p:nvGrpSpPr>
        <p:grpSpPr>
          <a:xfrm>
            <a:off x="7378110" y="2382485"/>
            <a:ext cx="2353188" cy="3747780"/>
            <a:chOff x="9305775" y="1443736"/>
            <a:chExt cx="2601577" cy="4143377"/>
          </a:xfrm>
        </p:grpSpPr>
        <p:sp>
          <p:nvSpPr>
            <p:cNvPr id="37" name="직사각형 36">
              <a:extLst>
                <a:ext uri="{FF2B5EF4-FFF2-40B4-BE49-F238E27FC236}">
                  <a16:creationId xmlns:a16="http://schemas.microsoft.com/office/drawing/2014/main" id="{FA831D4B-70F0-DCC8-1B7B-44421F4A0988}"/>
                </a:ext>
              </a:extLst>
            </p:cNvPr>
            <p:cNvSpPr/>
            <p:nvPr/>
          </p:nvSpPr>
          <p:spPr>
            <a:xfrm>
              <a:off x="9305775" y="1443736"/>
              <a:ext cx="2601577" cy="273600"/>
            </a:xfrm>
            <a:prstGeom prst="rect">
              <a:avLst/>
            </a:prstGeom>
            <a:solidFill>
              <a:srgbClr val="005C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000" dirty="0">
                  <a:latin typeface="나눔고딕OTF" panose="020D0604000000000000" pitchFamily="34" charset="-127"/>
                  <a:ea typeface="나눔고딕OTF" panose="020D0604000000000000" pitchFamily="34" charset="-127"/>
                </a:rPr>
                <a:t>소개</a:t>
              </a:r>
            </a:p>
          </p:txBody>
        </p:sp>
        <p:sp>
          <p:nvSpPr>
            <p:cNvPr id="39" name="직사각형 38">
              <a:extLst>
                <a:ext uri="{FF2B5EF4-FFF2-40B4-BE49-F238E27FC236}">
                  <a16:creationId xmlns:a16="http://schemas.microsoft.com/office/drawing/2014/main" id="{5EDDF6C9-1BAE-34E6-27CA-B429D167F766}"/>
                </a:ext>
              </a:extLst>
            </p:cNvPr>
            <p:cNvSpPr/>
            <p:nvPr/>
          </p:nvSpPr>
          <p:spPr>
            <a:xfrm>
              <a:off x="9305775" y="1820957"/>
              <a:ext cx="2601577" cy="2736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93939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ctr"/>
              <a:r>
                <a:rPr lang="ko-KR" altLang="en-US" sz="915" dirty="0">
                  <a:solidFill>
                    <a:schemeClr val="tx1"/>
                  </a:solidFill>
                  <a:latin typeface="+mn-ea"/>
                </a:rPr>
                <a:t>원장</a:t>
              </a:r>
            </a:p>
          </p:txBody>
        </p:sp>
        <p:sp>
          <p:nvSpPr>
            <p:cNvPr id="40" name="직사각형 39">
              <a:extLst>
                <a:ext uri="{FF2B5EF4-FFF2-40B4-BE49-F238E27FC236}">
                  <a16:creationId xmlns:a16="http://schemas.microsoft.com/office/drawing/2014/main" id="{CD7C4658-6F5F-7AB8-475C-34E30CA1DDC8}"/>
                </a:ext>
              </a:extLst>
            </p:cNvPr>
            <p:cNvSpPr/>
            <p:nvPr/>
          </p:nvSpPr>
          <p:spPr>
            <a:xfrm>
              <a:off x="9305775" y="2758442"/>
              <a:ext cx="2601577" cy="2736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93939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ctr"/>
              <a:r>
                <a:rPr lang="ko-KR" altLang="en-US" sz="915" dirty="0">
                  <a:solidFill>
                    <a:schemeClr val="tx1"/>
                  </a:solidFill>
                  <a:latin typeface="+mn-ea"/>
                </a:rPr>
                <a:t>연구원소개</a:t>
              </a:r>
            </a:p>
          </p:txBody>
        </p:sp>
        <p:sp>
          <p:nvSpPr>
            <p:cNvPr id="41" name="직사각형 40">
              <a:extLst>
                <a:ext uri="{FF2B5EF4-FFF2-40B4-BE49-F238E27FC236}">
                  <a16:creationId xmlns:a16="http://schemas.microsoft.com/office/drawing/2014/main" id="{763A25AC-7017-A7F1-7E8A-E8B9FDB6A6AE}"/>
                </a:ext>
              </a:extLst>
            </p:cNvPr>
            <p:cNvSpPr/>
            <p:nvPr/>
          </p:nvSpPr>
          <p:spPr>
            <a:xfrm>
              <a:off x="9305775" y="3941213"/>
              <a:ext cx="2601577" cy="2736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93939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ctr"/>
              <a:r>
                <a:rPr lang="ko-KR" altLang="en-US" sz="915" dirty="0">
                  <a:solidFill>
                    <a:schemeClr val="tx1"/>
                  </a:solidFill>
                  <a:latin typeface="+mn-ea"/>
                </a:rPr>
                <a:t>홍보</a:t>
              </a:r>
            </a:p>
          </p:txBody>
        </p:sp>
        <p:sp>
          <p:nvSpPr>
            <p:cNvPr id="42" name="직사각형 41">
              <a:extLst>
                <a:ext uri="{FF2B5EF4-FFF2-40B4-BE49-F238E27FC236}">
                  <a16:creationId xmlns:a16="http://schemas.microsoft.com/office/drawing/2014/main" id="{959CE221-9F12-511B-5A04-A11F55DD6864}"/>
                </a:ext>
              </a:extLst>
            </p:cNvPr>
            <p:cNvSpPr/>
            <p:nvPr/>
          </p:nvSpPr>
          <p:spPr>
            <a:xfrm>
              <a:off x="9305775" y="4214812"/>
              <a:ext cx="2601577" cy="604837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rgbClr val="939393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171450" indent="-171450" fontAlgn="ctr">
                <a:buFontTx/>
                <a:buChar char="-"/>
              </a:pPr>
              <a:r>
                <a:rPr lang="en-US" altLang="ko-KR" sz="900" dirty="0">
                  <a:solidFill>
                    <a:schemeClr val="tx1"/>
                  </a:solidFill>
                  <a:latin typeface="+mn-ea"/>
                </a:rPr>
                <a:t>CI</a:t>
              </a:r>
              <a:r>
                <a:rPr lang="ko-KR" altLang="en-US" sz="900" dirty="0">
                  <a:solidFill>
                    <a:schemeClr val="tx1"/>
                  </a:solidFill>
                  <a:latin typeface="+mn-ea"/>
                </a:rPr>
                <a:t>소개</a:t>
              </a:r>
              <a:endParaRPr lang="en-US" altLang="ko-KR" sz="900" dirty="0">
                <a:solidFill>
                  <a:schemeClr val="tx1"/>
                </a:solidFill>
                <a:latin typeface="+mn-ea"/>
              </a:endParaRPr>
            </a:p>
            <a:p>
              <a:pPr marL="171450" indent="-171450" fontAlgn="ctr">
                <a:buFontTx/>
                <a:buChar char="-"/>
              </a:pPr>
              <a:r>
                <a:rPr lang="ko-KR" altLang="en-US" sz="900" dirty="0">
                  <a:solidFill>
                    <a:schemeClr val="tx1"/>
                  </a:solidFill>
                  <a:latin typeface="+mn-ea"/>
                </a:rPr>
                <a:t>홍보물</a:t>
              </a:r>
              <a:endParaRPr lang="en-US" altLang="ko-KR" sz="900" dirty="0">
                <a:solidFill>
                  <a:schemeClr val="tx1"/>
                </a:solidFill>
                <a:latin typeface="+mn-ea"/>
              </a:endParaRPr>
            </a:p>
          </p:txBody>
        </p:sp>
        <p:sp>
          <p:nvSpPr>
            <p:cNvPr id="43" name="직사각형 42">
              <a:extLst>
                <a:ext uri="{FF2B5EF4-FFF2-40B4-BE49-F238E27FC236}">
                  <a16:creationId xmlns:a16="http://schemas.microsoft.com/office/drawing/2014/main" id="{445E83A9-D0A9-810B-E89D-E246DE946C59}"/>
                </a:ext>
              </a:extLst>
            </p:cNvPr>
            <p:cNvSpPr/>
            <p:nvPr/>
          </p:nvSpPr>
          <p:spPr>
            <a:xfrm>
              <a:off x="9305775" y="2095318"/>
              <a:ext cx="2601577" cy="543600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rgbClr val="939393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171450" indent="-171450" fontAlgn="ctr">
                <a:buFontTx/>
                <a:buChar char="-"/>
              </a:pPr>
              <a:r>
                <a:rPr lang="ko-KR" altLang="en-US" sz="900" dirty="0">
                  <a:solidFill>
                    <a:schemeClr val="tx1"/>
                  </a:solidFill>
                  <a:latin typeface="+mn-ea"/>
                </a:rPr>
                <a:t>인사말</a:t>
              </a:r>
              <a:endParaRPr lang="en-US" altLang="ko-KR" sz="900" dirty="0">
                <a:solidFill>
                  <a:schemeClr val="tx1"/>
                </a:solidFill>
                <a:latin typeface="+mn-ea"/>
              </a:endParaRPr>
            </a:p>
            <a:p>
              <a:pPr marL="171450" indent="-171450" fontAlgn="ctr">
                <a:buFontTx/>
                <a:buChar char="-"/>
              </a:pPr>
              <a:r>
                <a:rPr lang="ko-KR" altLang="en-US" sz="900" dirty="0">
                  <a:solidFill>
                    <a:schemeClr val="tx1"/>
                  </a:solidFill>
                  <a:latin typeface="+mn-ea"/>
                </a:rPr>
                <a:t>프로필</a:t>
              </a:r>
              <a:endParaRPr lang="en-US" altLang="ko-KR" sz="900" dirty="0">
                <a:solidFill>
                  <a:schemeClr val="tx1"/>
                </a:solidFill>
                <a:latin typeface="+mn-ea"/>
              </a:endParaRPr>
            </a:p>
          </p:txBody>
        </p:sp>
        <p:sp>
          <p:nvSpPr>
            <p:cNvPr id="44" name="직사각형 43">
              <a:extLst>
                <a:ext uri="{FF2B5EF4-FFF2-40B4-BE49-F238E27FC236}">
                  <a16:creationId xmlns:a16="http://schemas.microsoft.com/office/drawing/2014/main" id="{9C9F567D-D8A0-92DC-C67A-DA290E42E667}"/>
                </a:ext>
              </a:extLst>
            </p:cNvPr>
            <p:cNvSpPr/>
            <p:nvPr/>
          </p:nvSpPr>
          <p:spPr>
            <a:xfrm>
              <a:off x="9305775" y="3034233"/>
              <a:ext cx="2601577" cy="791726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rgbClr val="939393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171450" indent="-171450" fontAlgn="ctr">
                <a:buFontTx/>
                <a:buChar char="-"/>
              </a:pPr>
              <a:r>
                <a:rPr lang="ko-KR" altLang="en-US" sz="900" dirty="0">
                  <a:solidFill>
                    <a:schemeClr val="tx1"/>
                  </a:solidFill>
                  <a:latin typeface="+mn-ea"/>
                </a:rPr>
                <a:t>연혁</a:t>
              </a:r>
              <a:endParaRPr lang="en-US" altLang="ko-KR" sz="900" dirty="0">
                <a:solidFill>
                  <a:schemeClr val="tx1"/>
                </a:solidFill>
                <a:latin typeface="+mn-ea"/>
              </a:endParaRPr>
            </a:p>
            <a:p>
              <a:pPr marL="171450" indent="-171450" fontAlgn="ctr">
                <a:buFontTx/>
                <a:buChar char="-"/>
              </a:pPr>
              <a:r>
                <a:rPr lang="ko-KR" altLang="en-US" sz="900" dirty="0">
                  <a:solidFill>
                    <a:schemeClr val="tx1"/>
                  </a:solidFill>
                  <a:latin typeface="+mn-ea"/>
                </a:rPr>
                <a:t>비전 및 미션</a:t>
              </a:r>
              <a:endParaRPr lang="en-US" altLang="ko-KR" sz="900" dirty="0">
                <a:solidFill>
                  <a:schemeClr val="tx1"/>
                </a:solidFill>
                <a:latin typeface="+mn-ea"/>
              </a:endParaRPr>
            </a:p>
            <a:p>
              <a:pPr marL="171450" indent="-171450" fontAlgn="ctr">
                <a:buFontTx/>
                <a:buChar char="-"/>
              </a:pPr>
              <a:r>
                <a:rPr lang="ko-KR" altLang="en-US" sz="900" dirty="0">
                  <a:solidFill>
                    <a:schemeClr val="tx1"/>
                  </a:solidFill>
                  <a:latin typeface="+mn-ea"/>
                </a:rPr>
                <a:t>조직도</a:t>
              </a:r>
              <a:endParaRPr lang="en-US" altLang="ko-KR" sz="900" dirty="0">
                <a:solidFill>
                  <a:schemeClr val="tx1"/>
                </a:solidFill>
                <a:latin typeface="+mn-ea"/>
              </a:endParaRPr>
            </a:p>
            <a:p>
              <a:pPr marL="171450" indent="-171450" fontAlgn="ctr">
                <a:buFontTx/>
                <a:buChar char="-"/>
              </a:pPr>
              <a:r>
                <a:rPr lang="ko-KR" altLang="en-US" sz="900" dirty="0">
                  <a:solidFill>
                    <a:schemeClr val="tx1"/>
                  </a:solidFill>
                  <a:latin typeface="+mn-ea"/>
                </a:rPr>
                <a:t>네트워크</a:t>
              </a:r>
              <a:endParaRPr lang="en-US" altLang="ko-KR" sz="900" dirty="0">
                <a:solidFill>
                  <a:schemeClr val="tx1"/>
                </a:solidFill>
                <a:latin typeface="+mn-ea"/>
              </a:endParaRPr>
            </a:p>
          </p:txBody>
        </p:sp>
        <p:sp>
          <p:nvSpPr>
            <p:cNvPr id="45" name="직사각형 44">
              <a:extLst>
                <a:ext uri="{FF2B5EF4-FFF2-40B4-BE49-F238E27FC236}">
                  <a16:creationId xmlns:a16="http://schemas.microsoft.com/office/drawing/2014/main" id="{DC727A41-0BE6-07A9-A29E-C0DF7DDA36A4}"/>
                </a:ext>
              </a:extLst>
            </p:cNvPr>
            <p:cNvSpPr/>
            <p:nvPr/>
          </p:nvSpPr>
          <p:spPr>
            <a:xfrm>
              <a:off x="9305775" y="4929781"/>
              <a:ext cx="2601577" cy="2736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93939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ctr"/>
              <a:r>
                <a:rPr lang="ko-KR" altLang="en-US" sz="915" dirty="0">
                  <a:solidFill>
                    <a:schemeClr val="tx1"/>
                  </a:solidFill>
                  <a:latin typeface="+mn-ea"/>
                </a:rPr>
                <a:t>경영공시</a:t>
              </a:r>
            </a:p>
          </p:txBody>
        </p:sp>
        <p:sp>
          <p:nvSpPr>
            <p:cNvPr id="46" name="직사각형 45">
              <a:extLst>
                <a:ext uri="{FF2B5EF4-FFF2-40B4-BE49-F238E27FC236}">
                  <a16:creationId xmlns:a16="http://schemas.microsoft.com/office/drawing/2014/main" id="{E42BCB20-FE04-C4AE-B8B1-580CF193879B}"/>
                </a:ext>
              </a:extLst>
            </p:cNvPr>
            <p:cNvSpPr/>
            <p:nvPr/>
          </p:nvSpPr>
          <p:spPr>
            <a:xfrm>
              <a:off x="9305775" y="5313513"/>
              <a:ext cx="2601577" cy="2736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93939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ctr"/>
              <a:r>
                <a:rPr lang="ko-KR" altLang="en-US" sz="915" dirty="0" err="1">
                  <a:solidFill>
                    <a:schemeClr val="tx1"/>
                  </a:solidFill>
                  <a:latin typeface="+mn-ea"/>
                </a:rPr>
                <a:t>찾아오시는길</a:t>
              </a:r>
              <a:endParaRPr lang="ko-KR" altLang="en-US" sz="915" dirty="0">
                <a:solidFill>
                  <a:schemeClr val="tx1"/>
                </a:solidFill>
                <a:latin typeface="+mn-ea"/>
              </a:endParaRPr>
            </a:p>
          </p:txBody>
        </p:sp>
      </p:grpSp>
      <p:sp>
        <p:nvSpPr>
          <p:cNvPr id="48" name="직사각형 47">
            <a:extLst>
              <a:ext uri="{FF2B5EF4-FFF2-40B4-BE49-F238E27FC236}">
                <a16:creationId xmlns:a16="http://schemas.microsoft.com/office/drawing/2014/main" id="{91ABB2DA-7044-397D-9DC5-A2725D740F37}"/>
              </a:ext>
            </a:extLst>
          </p:cNvPr>
          <p:cNvSpPr/>
          <p:nvPr/>
        </p:nvSpPr>
        <p:spPr>
          <a:xfrm>
            <a:off x="5948129" y="3225737"/>
            <a:ext cx="833671" cy="250505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cxnSp>
        <p:nvCxnSpPr>
          <p:cNvPr id="49" name="연결선: 꺾임 48">
            <a:extLst>
              <a:ext uri="{FF2B5EF4-FFF2-40B4-BE49-F238E27FC236}">
                <a16:creationId xmlns:a16="http://schemas.microsoft.com/office/drawing/2014/main" id="{46F60E52-5BFB-4675-9E70-728DC122F0E5}"/>
              </a:ext>
            </a:extLst>
          </p:cNvPr>
          <p:cNvCxnSpPr>
            <a:cxnSpLocks/>
            <a:stCxn id="48" idx="3"/>
            <a:endCxn id="40" idx="1"/>
          </p:cNvCxnSpPr>
          <p:nvPr/>
        </p:nvCxnSpPr>
        <p:spPr>
          <a:xfrm>
            <a:off x="6781800" y="3350990"/>
            <a:ext cx="596310" cy="344416"/>
          </a:xfrm>
          <a:prstGeom prst="bentConnector3">
            <a:avLst>
              <a:gd name="adj1" fmla="val 50000"/>
            </a:avLst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타원 51">
            <a:extLst>
              <a:ext uri="{FF2B5EF4-FFF2-40B4-BE49-F238E27FC236}">
                <a16:creationId xmlns:a16="http://schemas.microsoft.com/office/drawing/2014/main" id="{B70325F8-998A-990E-7789-22A9C4CC7D60}"/>
              </a:ext>
            </a:extLst>
          </p:cNvPr>
          <p:cNvSpPr/>
          <p:nvPr/>
        </p:nvSpPr>
        <p:spPr>
          <a:xfrm>
            <a:off x="7270110" y="3455441"/>
            <a:ext cx="216000" cy="2160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900" b="1" dirty="0">
                <a:latin typeface="+mn-ea"/>
              </a:rPr>
              <a:t>3</a:t>
            </a:r>
            <a:endParaRPr lang="ko-KR" altLang="en-US" sz="900" b="1" dirty="0">
              <a:latin typeface="+mn-ea"/>
            </a:endParaRPr>
          </a:p>
        </p:txBody>
      </p:sp>
      <p:sp>
        <p:nvSpPr>
          <p:cNvPr id="53" name="타원 52">
            <a:extLst>
              <a:ext uri="{FF2B5EF4-FFF2-40B4-BE49-F238E27FC236}">
                <a16:creationId xmlns:a16="http://schemas.microsoft.com/office/drawing/2014/main" id="{6B63DB14-C211-D0A9-1B9E-958446FF2914}"/>
              </a:ext>
            </a:extLst>
          </p:cNvPr>
          <p:cNvSpPr/>
          <p:nvPr/>
        </p:nvSpPr>
        <p:spPr>
          <a:xfrm>
            <a:off x="7270110" y="3702761"/>
            <a:ext cx="216000" cy="2160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900" b="1" dirty="0">
                <a:latin typeface="+mn-ea"/>
              </a:rPr>
              <a:t>4</a:t>
            </a:r>
            <a:endParaRPr lang="ko-KR" altLang="en-US" sz="900" b="1" dirty="0">
              <a:latin typeface="+mn-ea"/>
            </a:endParaRPr>
          </a:p>
        </p:txBody>
      </p:sp>
      <p:sp>
        <p:nvSpPr>
          <p:cNvPr id="55" name="직사각형 54">
            <a:extLst>
              <a:ext uri="{FF2B5EF4-FFF2-40B4-BE49-F238E27FC236}">
                <a16:creationId xmlns:a16="http://schemas.microsoft.com/office/drawing/2014/main" id="{C6C4FB1D-8CAA-00E7-F955-791A00345F4F}"/>
              </a:ext>
            </a:extLst>
          </p:cNvPr>
          <p:cNvSpPr/>
          <p:nvPr/>
        </p:nvSpPr>
        <p:spPr>
          <a:xfrm>
            <a:off x="5948129" y="3576995"/>
            <a:ext cx="833671" cy="250505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cxnSp>
        <p:nvCxnSpPr>
          <p:cNvPr id="56" name="연결선: 꺾임 55">
            <a:extLst>
              <a:ext uri="{FF2B5EF4-FFF2-40B4-BE49-F238E27FC236}">
                <a16:creationId xmlns:a16="http://schemas.microsoft.com/office/drawing/2014/main" id="{FAA0B998-14EB-B2C1-42A7-56CED8D36CFB}"/>
              </a:ext>
            </a:extLst>
          </p:cNvPr>
          <p:cNvCxnSpPr>
            <a:cxnSpLocks/>
            <a:stCxn id="55" idx="3"/>
            <a:endCxn id="41" idx="1"/>
          </p:cNvCxnSpPr>
          <p:nvPr/>
        </p:nvCxnSpPr>
        <p:spPr>
          <a:xfrm>
            <a:off x="6781800" y="3702248"/>
            <a:ext cx="596310" cy="1063002"/>
          </a:xfrm>
          <a:prstGeom prst="bentConnector3">
            <a:avLst>
              <a:gd name="adj1" fmla="val 24443"/>
            </a:avLst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타원 61">
            <a:extLst>
              <a:ext uri="{FF2B5EF4-FFF2-40B4-BE49-F238E27FC236}">
                <a16:creationId xmlns:a16="http://schemas.microsoft.com/office/drawing/2014/main" id="{EC0D6E43-D812-3809-45CA-571AF8EF160A}"/>
              </a:ext>
            </a:extLst>
          </p:cNvPr>
          <p:cNvSpPr/>
          <p:nvPr/>
        </p:nvSpPr>
        <p:spPr>
          <a:xfrm>
            <a:off x="7270110" y="4528876"/>
            <a:ext cx="216000" cy="2160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900" b="1" dirty="0">
                <a:latin typeface="+mn-ea"/>
              </a:rPr>
              <a:t>5</a:t>
            </a:r>
            <a:endParaRPr lang="ko-KR" altLang="en-US" sz="900" b="1" dirty="0">
              <a:latin typeface="+mn-ea"/>
            </a:endParaRPr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4D786DB6-D78C-6707-AA64-589903F432E6}"/>
              </a:ext>
            </a:extLst>
          </p:cNvPr>
          <p:cNvSpPr/>
          <p:nvPr/>
        </p:nvSpPr>
        <p:spPr>
          <a:xfrm>
            <a:off x="183501" y="916864"/>
            <a:ext cx="1946494" cy="69027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/>
              <a:t>확정</a:t>
            </a:r>
          </a:p>
        </p:txBody>
      </p:sp>
      <p:sp>
        <p:nvSpPr>
          <p:cNvPr id="50" name="직사각형 49"/>
          <p:cNvSpPr/>
          <p:nvPr/>
        </p:nvSpPr>
        <p:spPr>
          <a:xfrm>
            <a:off x="183501" y="2028964"/>
            <a:ext cx="1946494" cy="1282127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/>
              <a:t>확인</a:t>
            </a:r>
            <a:endParaRPr lang="en-US" altLang="ko-KR"/>
          </a:p>
        </p:txBody>
      </p:sp>
      <p:sp>
        <p:nvSpPr>
          <p:cNvPr id="17" name="직사각형 16">
            <a:extLst>
              <a:ext uri="{FF2B5EF4-FFF2-40B4-BE49-F238E27FC236}">
                <a16:creationId xmlns:a16="http://schemas.microsoft.com/office/drawing/2014/main" id="{4C9F90D6-B0CF-B47E-54A6-8B9BF810C798}"/>
              </a:ext>
            </a:extLst>
          </p:cNvPr>
          <p:cNvSpPr/>
          <p:nvPr/>
        </p:nvSpPr>
        <p:spPr>
          <a:xfrm>
            <a:off x="12268656" y="1083780"/>
            <a:ext cx="2448000" cy="37863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dirty="0"/>
              <a:t>241220 </a:t>
            </a:r>
            <a:r>
              <a:rPr lang="ko-KR" altLang="en-US" sz="1200" dirty="0" err="1"/>
              <a:t>최세은</a:t>
            </a:r>
            <a:r>
              <a:rPr lang="ko-KR" altLang="en-US" sz="1200" dirty="0"/>
              <a:t> 연구원 반영 완료</a:t>
            </a:r>
            <a:r>
              <a:rPr lang="en-US" altLang="ko-KR" sz="1200" dirty="0"/>
              <a:t> </a:t>
            </a:r>
            <a:endParaRPr lang="ko-KR" altLang="en-US" sz="1200" dirty="0"/>
          </a:p>
        </p:txBody>
      </p:sp>
    </p:spTree>
    <p:extLst>
      <p:ext uri="{BB962C8B-B14F-4D97-AF65-F5344CB8AC3E}">
        <p14:creationId xmlns:p14="http://schemas.microsoft.com/office/powerpoint/2010/main" val="102718324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AAEDB9-ACD3-8656-EFCD-DB48AED879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1" descr="어두운 상향 대각선">
            <a:extLst>
              <a:ext uri="{FF2B5EF4-FFF2-40B4-BE49-F238E27FC236}">
                <a16:creationId xmlns:a16="http://schemas.microsoft.com/office/drawing/2014/main" id="{7A4676A1-9EAA-B7E2-4E9A-1A50209F75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3501" y="696417"/>
            <a:ext cx="9458439" cy="339377"/>
          </a:xfrm>
          <a:prstGeom prst="roundRect">
            <a:avLst>
              <a:gd name="adj" fmla="val 50000"/>
            </a:avLst>
          </a:prstGeom>
          <a:solidFill>
            <a:srgbClr val="75B2E1"/>
          </a:solidFill>
          <a:ln w="15875" cap="flat" cmpd="sng" algn="ctr">
            <a:noFill/>
            <a:prstDash val="solid"/>
            <a:miter lim="800000"/>
          </a:ln>
          <a:effectLst/>
        </p:spPr>
        <p:txBody>
          <a:bodyPr lIns="72000" rIns="72000" rtlCol="0" anchor="ctr"/>
          <a:lstStyle/>
          <a:p>
            <a:pPr marL="0" lvl="1" algn="ctr" defTabSz="457200" fontAlgn="base" latinLnBrk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ko-KR" sz="1600" b="1" i="0" u="none" strike="noStrike" kern="0" cap="none" spc="-50" normalizeH="0" baseline="0" noProof="0" dirty="0">
                <a:ln>
                  <a:solidFill>
                    <a:sysClr val="window" lastClr="FFFFFF">
                      <a:lumMod val="75000"/>
                      <a:alpha val="0"/>
                    </a:sysClr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Rix정고딕 B" panose="02020603020101020101" pitchFamily="18" charset="-127"/>
                <a:ea typeface="Rix정고딕 B" panose="02020603020101020101" pitchFamily="18" charset="-127"/>
              </a:rPr>
              <a:t>AS-IS</a:t>
            </a:r>
          </a:p>
        </p:txBody>
      </p:sp>
      <p:sp>
        <p:nvSpPr>
          <p:cNvPr id="7" name="Rectangle 31" descr="어두운 상향 대각선">
            <a:extLst>
              <a:ext uri="{FF2B5EF4-FFF2-40B4-BE49-F238E27FC236}">
                <a16:creationId xmlns:a16="http://schemas.microsoft.com/office/drawing/2014/main" id="{2EBDAFD5-B23C-2C89-367B-35DBDDCD91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3501" y="3745414"/>
            <a:ext cx="9457200" cy="339377"/>
          </a:xfrm>
          <a:prstGeom prst="roundRect">
            <a:avLst>
              <a:gd name="adj" fmla="val 50000"/>
            </a:avLst>
          </a:prstGeom>
          <a:solidFill>
            <a:srgbClr val="6776B9"/>
          </a:solidFill>
          <a:ln w="15875" cap="flat" cmpd="sng" algn="ctr">
            <a:noFill/>
            <a:prstDash val="solid"/>
            <a:miter lim="800000"/>
          </a:ln>
          <a:effectLst/>
        </p:spPr>
        <p:txBody>
          <a:bodyPr lIns="72000" rIns="72000" rtlCol="0" anchor="ctr"/>
          <a:lstStyle/>
          <a:p>
            <a:pPr marL="0" lvl="1" algn="ctr" defTabSz="457200" fontAlgn="base" latinLnBrk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ko-KR" sz="1600" b="1" i="0" u="none" strike="noStrike" kern="0" cap="none" spc="-50" normalizeH="0" baseline="0" noProof="0" dirty="0">
                <a:ln>
                  <a:solidFill>
                    <a:sysClr val="window" lastClr="FFFFFF">
                      <a:lumMod val="75000"/>
                      <a:alpha val="0"/>
                    </a:sysClr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Rix정고딕 B" panose="02020603020101020101" pitchFamily="18" charset="-127"/>
                <a:ea typeface="Rix정고딕 B" panose="02020603020101020101" pitchFamily="18" charset="-127"/>
              </a:rPr>
              <a:t>TO-BE </a:t>
            </a:r>
            <a:r>
              <a:rPr kumimoji="0" lang="ko-KR" altLang="en-US" sz="1600" b="1" i="0" u="none" strike="noStrike" kern="0" cap="none" spc="-50" normalizeH="0" baseline="0" noProof="0" dirty="0">
                <a:ln>
                  <a:solidFill>
                    <a:sysClr val="window" lastClr="FFFFFF">
                      <a:lumMod val="75000"/>
                      <a:alpha val="0"/>
                    </a:sysClr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Rix정고딕 B" panose="02020603020101020101" pitchFamily="18" charset="-127"/>
                <a:ea typeface="Rix정고딕 B" panose="02020603020101020101" pitchFamily="18" charset="-127"/>
              </a:rPr>
              <a:t>예시화면</a:t>
            </a:r>
            <a:endParaRPr kumimoji="0" lang="en-US" altLang="ko-KR" sz="1600" b="1" i="0" u="none" strike="noStrike" kern="0" cap="none" spc="-50" normalizeH="0" baseline="0" noProof="0" dirty="0">
              <a:ln>
                <a:solidFill>
                  <a:sysClr val="window" lastClr="FFFFFF">
                    <a:lumMod val="75000"/>
                    <a:alpha val="0"/>
                  </a:sysClr>
                </a:solidFill>
              </a:ln>
              <a:solidFill>
                <a:schemeClr val="bg1"/>
              </a:solidFill>
              <a:effectLst/>
              <a:uLnTx/>
              <a:uFillTx/>
              <a:latin typeface="Rix정고딕 B" panose="02020603020101020101" pitchFamily="18" charset="-127"/>
              <a:ea typeface="Rix정고딕 B" panose="02020603020101020101" pitchFamily="18" charset="-127"/>
            </a:endParaRPr>
          </a:p>
        </p:txBody>
      </p:sp>
      <p:graphicFrame>
        <p:nvGraphicFramePr>
          <p:cNvPr id="139" name="표 138">
            <a:extLst>
              <a:ext uri="{FF2B5EF4-FFF2-40B4-BE49-F238E27FC236}">
                <a16:creationId xmlns:a16="http://schemas.microsoft.com/office/drawing/2014/main" id="{5E398E31-A489-3D75-7491-1B2C1BA1895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1274143"/>
              </p:ext>
            </p:extLst>
          </p:nvPr>
        </p:nvGraphicFramePr>
        <p:xfrm>
          <a:off x="9731298" y="671652"/>
          <a:ext cx="2448000" cy="124785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8000">
                  <a:extLst>
                    <a:ext uri="{9D8B030D-6E8A-4147-A177-3AD203B41FA5}">
                      <a16:colId xmlns:a16="http://schemas.microsoft.com/office/drawing/2014/main" val="585564349"/>
                    </a:ext>
                  </a:extLst>
                </a:gridCol>
                <a:gridCol w="2160000">
                  <a:extLst>
                    <a:ext uri="{9D8B030D-6E8A-4147-A177-3AD203B41FA5}">
                      <a16:colId xmlns:a16="http://schemas.microsoft.com/office/drawing/2014/main" val="2203768793"/>
                    </a:ext>
                  </a:extLst>
                </a:gridCol>
              </a:tblGrid>
              <a:tr h="36000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00" b="1" dirty="0">
                          <a:solidFill>
                            <a:schemeClr val="bg1"/>
                          </a:solidFill>
                        </a:rPr>
                        <a:t>※</a:t>
                      </a:r>
                      <a:endParaRPr lang="ko-KR" altLang="en-US" sz="9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2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ko-KR" altLang="en-US" sz="900" b="1" dirty="0">
                          <a:solidFill>
                            <a:schemeClr val="bg1"/>
                          </a:solidFill>
                        </a:rPr>
                        <a:t>게시판 수정</a:t>
                      </a:r>
                      <a:endParaRPr lang="en-US" altLang="ko-KR" sz="9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6687217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00" b="0" dirty="0">
                          <a:solidFill>
                            <a:schemeClr val="bg1"/>
                          </a:solidFill>
                        </a:rPr>
                        <a:t>1</a:t>
                      </a:r>
                      <a:endParaRPr lang="ko-KR" altLang="en-US" sz="900" b="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2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ko-KR" altLang="en-US" sz="900" b="1" dirty="0">
                          <a:solidFill>
                            <a:schemeClr val="tx1"/>
                          </a:solidFill>
                        </a:rPr>
                        <a:t>경영공시 내 해외출장</a:t>
                      </a:r>
                      <a:r>
                        <a:rPr lang="en-US" altLang="ko-KR" sz="900" b="1" dirty="0">
                          <a:solidFill>
                            <a:schemeClr val="tx1"/>
                          </a:solidFill>
                        </a:rPr>
                        <a:t>, </a:t>
                      </a:r>
                      <a:r>
                        <a:rPr lang="ko-KR" altLang="en-US" sz="900" b="1" dirty="0">
                          <a:solidFill>
                            <a:schemeClr val="tx1"/>
                          </a:solidFill>
                        </a:rPr>
                        <a:t>일반현황</a:t>
                      </a:r>
                      <a:r>
                        <a:rPr lang="en-US" altLang="ko-KR" sz="900" b="1" dirty="0">
                          <a:solidFill>
                            <a:schemeClr val="tx1"/>
                          </a:solidFill>
                        </a:rPr>
                        <a:t>, </a:t>
                      </a:r>
                      <a:r>
                        <a:rPr lang="ko-KR" altLang="en-US" sz="900" b="1" dirty="0">
                          <a:solidFill>
                            <a:schemeClr val="tx1"/>
                          </a:solidFill>
                        </a:rPr>
                        <a:t>업무추진비 탭으로 구분</a:t>
                      </a:r>
                      <a:endParaRPr lang="en-US" altLang="ko-KR" sz="900" b="1" dirty="0">
                        <a:solidFill>
                          <a:schemeClr val="tx1"/>
                        </a:solidFill>
                      </a:endParaRPr>
                    </a:p>
                    <a:p>
                      <a:pPr marL="171450" marR="0" lvl="0" indent="-171450" algn="l" defTabSz="91432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en-US" altLang="ko-KR" sz="900" b="0" dirty="0">
                          <a:solidFill>
                            <a:schemeClr val="tx1"/>
                          </a:solidFill>
                        </a:rPr>
                        <a:t>TO-BE </a:t>
                      </a:r>
                      <a:r>
                        <a:rPr lang="ko-KR" altLang="en-US" sz="900" b="0" dirty="0">
                          <a:solidFill>
                            <a:schemeClr val="tx1"/>
                          </a:solidFill>
                        </a:rPr>
                        <a:t>예시화면 참고 부탁드립니다</a:t>
                      </a:r>
                      <a:r>
                        <a:rPr lang="en-US" altLang="ko-KR" sz="900" b="0" dirty="0">
                          <a:solidFill>
                            <a:schemeClr val="tx1"/>
                          </a:solidFill>
                        </a:rPr>
                        <a:t>. 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75622442"/>
                  </a:ext>
                </a:extLst>
              </a:tr>
            </a:tbl>
          </a:graphicData>
        </a:graphic>
      </p:graphicFrame>
      <p:pic>
        <p:nvPicPr>
          <p:cNvPr id="20" name="그림 19">
            <a:extLst>
              <a:ext uri="{FF2B5EF4-FFF2-40B4-BE49-F238E27FC236}">
                <a16:creationId xmlns:a16="http://schemas.microsoft.com/office/drawing/2014/main" id="{A98EEE0C-5AED-1028-03C7-FAAAAAC1E7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9583" y="1060345"/>
            <a:ext cx="5366274" cy="2660518"/>
          </a:xfrm>
          <a:prstGeom prst="rect">
            <a:avLst/>
          </a:prstGeom>
        </p:spPr>
      </p:pic>
      <p:pic>
        <p:nvPicPr>
          <p:cNvPr id="21" name="그림 20">
            <a:extLst>
              <a:ext uri="{FF2B5EF4-FFF2-40B4-BE49-F238E27FC236}">
                <a16:creationId xmlns:a16="http://schemas.microsoft.com/office/drawing/2014/main" id="{3FEEFDE9-8A9C-80C2-7B25-3B05E1B19B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9583" y="4133893"/>
            <a:ext cx="5366274" cy="2660518"/>
          </a:xfrm>
          <a:prstGeom prst="rect">
            <a:avLst/>
          </a:prstGeom>
        </p:spPr>
      </p:pic>
      <p:pic>
        <p:nvPicPr>
          <p:cNvPr id="23" name="그림 22">
            <a:extLst>
              <a:ext uri="{FF2B5EF4-FFF2-40B4-BE49-F238E27FC236}">
                <a16:creationId xmlns:a16="http://schemas.microsoft.com/office/drawing/2014/main" id="{0689C444-895A-AA2C-15EC-D4CE466C169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7664" b="17664"/>
          <a:stretch/>
        </p:blipFill>
        <p:spPr>
          <a:xfrm>
            <a:off x="2612689" y="5676900"/>
            <a:ext cx="4600062" cy="241510"/>
          </a:xfrm>
          <a:prstGeom prst="rect">
            <a:avLst/>
          </a:prstGeom>
        </p:spPr>
      </p:pic>
      <p:sp>
        <p:nvSpPr>
          <p:cNvPr id="24" name="직사각형 23">
            <a:extLst>
              <a:ext uri="{FF2B5EF4-FFF2-40B4-BE49-F238E27FC236}">
                <a16:creationId xmlns:a16="http://schemas.microsoft.com/office/drawing/2014/main" id="{8C893228-7C2F-74B0-2744-496DA6A216C8}"/>
              </a:ext>
            </a:extLst>
          </p:cNvPr>
          <p:cNvSpPr/>
          <p:nvPr/>
        </p:nvSpPr>
        <p:spPr>
          <a:xfrm>
            <a:off x="3062289" y="2578801"/>
            <a:ext cx="3695700" cy="145349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5" name="타원 24">
            <a:extLst>
              <a:ext uri="{FF2B5EF4-FFF2-40B4-BE49-F238E27FC236}">
                <a16:creationId xmlns:a16="http://schemas.microsoft.com/office/drawing/2014/main" id="{8B44828E-3A64-0DE5-9719-05FC265DF168}"/>
              </a:ext>
            </a:extLst>
          </p:cNvPr>
          <p:cNvSpPr/>
          <p:nvPr/>
        </p:nvSpPr>
        <p:spPr>
          <a:xfrm>
            <a:off x="2954289" y="2470801"/>
            <a:ext cx="216000" cy="2160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900" b="1" dirty="0">
                <a:latin typeface="+mn-ea"/>
              </a:rPr>
              <a:t>1</a:t>
            </a:r>
            <a:endParaRPr lang="ko-KR" altLang="en-US" sz="900" b="1" dirty="0">
              <a:latin typeface="+mn-ea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5CC5BE1-4441-E40E-692C-C2FA593485EA}"/>
              </a:ext>
            </a:extLst>
          </p:cNvPr>
          <p:cNvSpPr txBox="1"/>
          <p:nvPr/>
        </p:nvSpPr>
        <p:spPr>
          <a:xfrm>
            <a:off x="3133251" y="5718355"/>
            <a:ext cx="583406" cy="20005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ko-KR" altLang="en-US" sz="700" b="1">
                <a:solidFill>
                  <a:srgbClr val="0066B6"/>
                </a:solidFill>
              </a:rPr>
              <a:t>해외출장</a:t>
            </a:r>
            <a:endParaRPr lang="ko-KR" altLang="en-US" sz="700" b="1" dirty="0">
              <a:solidFill>
                <a:srgbClr val="0066B6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9056B3B-0460-7B8E-1E39-7308F2843269}"/>
              </a:ext>
            </a:extLst>
          </p:cNvPr>
          <p:cNvSpPr txBox="1"/>
          <p:nvPr/>
        </p:nvSpPr>
        <p:spPr>
          <a:xfrm>
            <a:off x="4640389" y="5699180"/>
            <a:ext cx="579312" cy="200055"/>
          </a:xfrm>
          <a:prstGeom prst="rect">
            <a:avLst/>
          </a:prstGeom>
          <a:solidFill>
            <a:srgbClr val="F8F8F8"/>
          </a:solidFill>
        </p:spPr>
        <p:txBody>
          <a:bodyPr wrap="square" rtlCol="0">
            <a:spAutoFit/>
          </a:bodyPr>
          <a:lstStyle/>
          <a:p>
            <a:pPr algn="ctr"/>
            <a:r>
              <a:rPr lang="ko-KR" altLang="en-US" sz="700" b="1"/>
              <a:t>일반현황</a:t>
            </a:r>
            <a:endParaRPr lang="ko-KR" altLang="en-US" sz="700" b="1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2745A7F-C1E2-A740-F866-BB3868B23E0F}"/>
              </a:ext>
            </a:extLst>
          </p:cNvPr>
          <p:cNvSpPr txBox="1"/>
          <p:nvPr/>
        </p:nvSpPr>
        <p:spPr>
          <a:xfrm>
            <a:off x="6049837" y="5699180"/>
            <a:ext cx="671638" cy="200055"/>
          </a:xfrm>
          <a:prstGeom prst="rect">
            <a:avLst/>
          </a:prstGeom>
          <a:solidFill>
            <a:srgbClr val="F8F8F8"/>
          </a:solidFill>
        </p:spPr>
        <p:txBody>
          <a:bodyPr wrap="square" rtlCol="0">
            <a:spAutoFit/>
          </a:bodyPr>
          <a:lstStyle/>
          <a:p>
            <a:pPr algn="ctr"/>
            <a:r>
              <a:rPr lang="ko-KR" altLang="en-US" sz="700" b="1"/>
              <a:t>업무추진비</a:t>
            </a:r>
            <a:endParaRPr lang="ko-KR" altLang="en-US" sz="700" b="1" dirty="0"/>
          </a:p>
        </p:txBody>
      </p:sp>
      <p:cxnSp>
        <p:nvCxnSpPr>
          <p:cNvPr id="36" name="연결선: 꺾임 35">
            <a:extLst>
              <a:ext uri="{FF2B5EF4-FFF2-40B4-BE49-F238E27FC236}">
                <a16:creationId xmlns:a16="http://schemas.microsoft.com/office/drawing/2014/main" id="{5D5C8A76-9120-BFFC-565E-DA092CB1619C}"/>
              </a:ext>
            </a:extLst>
          </p:cNvPr>
          <p:cNvCxnSpPr>
            <a:cxnSpLocks/>
            <a:stCxn id="25" idx="2"/>
            <a:endCxn id="23" idx="1"/>
          </p:cNvCxnSpPr>
          <p:nvPr/>
        </p:nvCxnSpPr>
        <p:spPr>
          <a:xfrm rot="10800000" flipV="1">
            <a:off x="2612689" y="2578801"/>
            <a:ext cx="341600" cy="3218854"/>
          </a:xfrm>
          <a:prstGeom prst="bentConnector3">
            <a:avLst>
              <a:gd name="adj1" fmla="val 402798"/>
            </a:avLst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직사각형 1">
            <a:extLst>
              <a:ext uri="{FF2B5EF4-FFF2-40B4-BE49-F238E27FC236}">
                <a16:creationId xmlns:a16="http://schemas.microsoft.com/office/drawing/2014/main" id="{0DE177FD-DA89-C3A8-9A07-0B8CC4F2E1F1}"/>
              </a:ext>
            </a:extLst>
          </p:cNvPr>
          <p:cNvSpPr/>
          <p:nvPr/>
        </p:nvSpPr>
        <p:spPr>
          <a:xfrm>
            <a:off x="183501" y="1237451"/>
            <a:ext cx="1946494" cy="69027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/>
              <a:t>확정</a:t>
            </a:r>
          </a:p>
        </p:txBody>
      </p:sp>
      <p:sp>
        <p:nvSpPr>
          <p:cNvPr id="15" name="직사각형 14"/>
          <p:cNvSpPr/>
          <p:nvPr/>
        </p:nvSpPr>
        <p:spPr>
          <a:xfrm>
            <a:off x="183501" y="2028964"/>
            <a:ext cx="1946494" cy="1282127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/>
              <a:t>확인</a:t>
            </a:r>
            <a:endParaRPr lang="en-US" altLang="ko-KR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0D723F2-3A81-1889-4C4F-47528BADC31B}"/>
              </a:ext>
            </a:extLst>
          </p:cNvPr>
          <p:cNvSpPr txBox="1"/>
          <p:nvPr/>
        </p:nvSpPr>
        <p:spPr>
          <a:xfrm>
            <a:off x="4757897" y="5181422"/>
            <a:ext cx="604678" cy="153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" b="1" dirty="0">
                <a:solidFill>
                  <a:schemeClr val="bg1"/>
                </a:solidFill>
              </a:rPr>
              <a:t>해외출장</a:t>
            </a:r>
          </a:p>
        </p:txBody>
      </p:sp>
      <p:pic>
        <p:nvPicPr>
          <p:cNvPr id="4" name="그래픽 3" descr="추가 단색으로 채워진">
            <a:extLst>
              <a:ext uri="{FF2B5EF4-FFF2-40B4-BE49-F238E27FC236}">
                <a16:creationId xmlns:a16="http://schemas.microsoft.com/office/drawing/2014/main" id="{4E30DA04-6F21-5DF4-D8E1-6813B54137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362575" y="5222998"/>
            <a:ext cx="70736" cy="70736"/>
          </a:xfrm>
          <a:prstGeom prst="rect">
            <a:avLst/>
          </a:prstGeom>
        </p:spPr>
      </p:pic>
      <p:sp>
        <p:nvSpPr>
          <p:cNvPr id="5" name="직사각형 4">
            <a:extLst>
              <a:ext uri="{FF2B5EF4-FFF2-40B4-BE49-F238E27FC236}">
                <a16:creationId xmlns:a16="http://schemas.microsoft.com/office/drawing/2014/main" id="{FB1D41F4-151D-9065-1337-8FB48F003717}"/>
              </a:ext>
            </a:extLst>
          </p:cNvPr>
          <p:cNvSpPr/>
          <p:nvPr/>
        </p:nvSpPr>
        <p:spPr>
          <a:xfrm>
            <a:off x="12268656" y="1083780"/>
            <a:ext cx="2448000" cy="37863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dirty="0"/>
              <a:t>241223 </a:t>
            </a:r>
            <a:r>
              <a:rPr lang="ko-KR" altLang="en-US" sz="1200" dirty="0" err="1"/>
              <a:t>김가을</a:t>
            </a:r>
            <a:r>
              <a:rPr lang="ko-KR" altLang="en-US" sz="1200" dirty="0"/>
              <a:t> 연구원 반영 완료</a:t>
            </a:r>
          </a:p>
        </p:txBody>
      </p:sp>
    </p:spTree>
    <p:extLst>
      <p:ext uri="{BB962C8B-B14F-4D97-AF65-F5344CB8AC3E}">
        <p14:creationId xmlns:p14="http://schemas.microsoft.com/office/powerpoint/2010/main" val="3449942180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A41D51-4C2F-19C6-782E-5E8687A41A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1" descr="어두운 상향 대각선">
            <a:extLst>
              <a:ext uri="{FF2B5EF4-FFF2-40B4-BE49-F238E27FC236}">
                <a16:creationId xmlns:a16="http://schemas.microsoft.com/office/drawing/2014/main" id="{20AD15FA-34A4-1C3D-F931-26FF3F140A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3501" y="696417"/>
            <a:ext cx="9458439" cy="339377"/>
          </a:xfrm>
          <a:prstGeom prst="roundRect">
            <a:avLst>
              <a:gd name="adj" fmla="val 50000"/>
            </a:avLst>
          </a:prstGeom>
          <a:solidFill>
            <a:srgbClr val="75B2E1"/>
          </a:solidFill>
          <a:ln w="15875" cap="flat" cmpd="sng" algn="ctr">
            <a:noFill/>
            <a:prstDash val="solid"/>
            <a:miter lim="800000"/>
          </a:ln>
          <a:effectLst/>
        </p:spPr>
        <p:txBody>
          <a:bodyPr lIns="72000" rIns="72000" rtlCol="0" anchor="ctr"/>
          <a:lstStyle/>
          <a:p>
            <a:pPr marL="0" lvl="1" algn="ctr" defTabSz="457200" fontAlgn="base" latinLnBrk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ko-KR" sz="1600" b="1" i="0" u="none" strike="noStrike" kern="0" cap="none" spc="-50" normalizeH="0" baseline="0" noProof="0" dirty="0">
                <a:ln>
                  <a:solidFill>
                    <a:sysClr val="window" lastClr="FFFFFF">
                      <a:lumMod val="75000"/>
                      <a:alpha val="0"/>
                    </a:sysClr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Rix정고딕 B" panose="02020603020101020101" pitchFamily="18" charset="-127"/>
                <a:ea typeface="Rix정고딕 B" panose="02020603020101020101" pitchFamily="18" charset="-127"/>
              </a:rPr>
              <a:t>AS-IS</a:t>
            </a:r>
          </a:p>
        </p:txBody>
      </p:sp>
      <p:sp>
        <p:nvSpPr>
          <p:cNvPr id="11" name="Rectangle 31" descr="어두운 상향 대각선">
            <a:extLst>
              <a:ext uri="{FF2B5EF4-FFF2-40B4-BE49-F238E27FC236}">
                <a16:creationId xmlns:a16="http://schemas.microsoft.com/office/drawing/2014/main" id="{D9B8B0F7-DF6A-3D75-29A4-1F952CCD29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3501" y="3745414"/>
            <a:ext cx="9457200" cy="339377"/>
          </a:xfrm>
          <a:prstGeom prst="roundRect">
            <a:avLst>
              <a:gd name="adj" fmla="val 50000"/>
            </a:avLst>
          </a:prstGeom>
          <a:solidFill>
            <a:srgbClr val="6776B9"/>
          </a:solidFill>
          <a:ln w="15875" cap="flat" cmpd="sng" algn="ctr">
            <a:noFill/>
            <a:prstDash val="solid"/>
            <a:miter lim="800000"/>
          </a:ln>
          <a:effectLst/>
        </p:spPr>
        <p:txBody>
          <a:bodyPr lIns="72000" rIns="72000" rtlCol="0" anchor="ctr"/>
          <a:lstStyle/>
          <a:p>
            <a:pPr marL="0" lvl="1" algn="ctr" defTabSz="457200" fontAlgn="base" latinLnBrk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ko-KR" sz="1600" b="1" i="0" u="none" strike="noStrike" kern="0" cap="none" spc="-50" normalizeH="0" baseline="0" noProof="0" dirty="0">
                <a:ln>
                  <a:solidFill>
                    <a:sysClr val="window" lastClr="FFFFFF">
                      <a:lumMod val="75000"/>
                      <a:alpha val="0"/>
                    </a:sysClr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Rix정고딕 B" panose="02020603020101020101" pitchFamily="18" charset="-127"/>
                <a:ea typeface="Rix정고딕 B" panose="02020603020101020101" pitchFamily="18" charset="-127"/>
              </a:rPr>
              <a:t>TO-BE </a:t>
            </a:r>
            <a:r>
              <a:rPr kumimoji="0" lang="ko-KR" altLang="en-US" sz="1600" b="1" i="0" u="none" strike="noStrike" kern="0" cap="none" spc="-50" normalizeH="0" baseline="0" noProof="0" dirty="0">
                <a:ln>
                  <a:solidFill>
                    <a:sysClr val="window" lastClr="FFFFFF">
                      <a:lumMod val="75000"/>
                      <a:alpha val="0"/>
                    </a:sysClr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Rix정고딕 B" panose="02020603020101020101" pitchFamily="18" charset="-127"/>
                <a:ea typeface="Rix정고딕 B" panose="02020603020101020101" pitchFamily="18" charset="-127"/>
              </a:rPr>
              <a:t>예시화면</a:t>
            </a:r>
            <a:endParaRPr kumimoji="0" lang="en-US" altLang="ko-KR" sz="1600" b="1" i="0" u="none" strike="noStrike" kern="0" cap="none" spc="-50" normalizeH="0" baseline="0" noProof="0" dirty="0">
              <a:ln>
                <a:solidFill>
                  <a:sysClr val="window" lastClr="FFFFFF">
                    <a:lumMod val="75000"/>
                    <a:alpha val="0"/>
                  </a:sysClr>
                </a:solidFill>
              </a:ln>
              <a:solidFill>
                <a:schemeClr val="bg1"/>
              </a:solidFill>
              <a:effectLst/>
              <a:uLnTx/>
              <a:uFillTx/>
              <a:latin typeface="Rix정고딕 B" panose="02020603020101020101" pitchFamily="18" charset="-127"/>
              <a:ea typeface="Rix정고딕 B" panose="02020603020101020101" pitchFamily="18" charset="-127"/>
            </a:endParaRPr>
          </a:p>
        </p:txBody>
      </p:sp>
      <p:graphicFrame>
        <p:nvGraphicFramePr>
          <p:cNvPr id="139" name="표 138">
            <a:extLst>
              <a:ext uri="{FF2B5EF4-FFF2-40B4-BE49-F238E27FC236}">
                <a16:creationId xmlns:a16="http://schemas.microsoft.com/office/drawing/2014/main" id="{7DE6EDC8-C951-0037-00EF-88E31A072ED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7156825"/>
              </p:ext>
            </p:extLst>
          </p:nvPr>
        </p:nvGraphicFramePr>
        <p:xfrm>
          <a:off x="9731298" y="671652"/>
          <a:ext cx="2448000" cy="21357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8000">
                  <a:extLst>
                    <a:ext uri="{9D8B030D-6E8A-4147-A177-3AD203B41FA5}">
                      <a16:colId xmlns:a16="http://schemas.microsoft.com/office/drawing/2014/main" val="585564349"/>
                    </a:ext>
                  </a:extLst>
                </a:gridCol>
                <a:gridCol w="2160000">
                  <a:extLst>
                    <a:ext uri="{9D8B030D-6E8A-4147-A177-3AD203B41FA5}">
                      <a16:colId xmlns:a16="http://schemas.microsoft.com/office/drawing/2014/main" val="2203768793"/>
                    </a:ext>
                  </a:extLst>
                </a:gridCol>
              </a:tblGrid>
              <a:tr h="36000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00" b="1" dirty="0">
                          <a:solidFill>
                            <a:schemeClr val="bg1"/>
                          </a:solidFill>
                        </a:rPr>
                        <a:t>※</a:t>
                      </a:r>
                      <a:endParaRPr lang="ko-KR" altLang="en-US" sz="9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2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ko-KR" altLang="en-US" sz="900" b="1" dirty="0">
                          <a:solidFill>
                            <a:schemeClr val="bg1"/>
                          </a:solidFill>
                        </a:rPr>
                        <a:t>게시판 수정</a:t>
                      </a:r>
                      <a:endParaRPr lang="en-US" altLang="ko-KR" sz="9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6687217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00" b="0" dirty="0">
                          <a:solidFill>
                            <a:schemeClr val="bg1"/>
                          </a:solidFill>
                        </a:rPr>
                        <a:t>1</a:t>
                      </a:r>
                      <a:endParaRPr lang="ko-KR" altLang="en-US" sz="900" b="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ko-KR" altLang="en-US" sz="900" b="1" dirty="0"/>
                        <a:t>개 2뎁스의 저작권정책을 </a:t>
                      </a:r>
                      <a:r>
                        <a:rPr lang="ko-KR" altLang="en-US" sz="900" b="1" dirty="0" err="1"/>
                        <a:t>이런식으로</a:t>
                      </a:r>
                      <a:r>
                        <a:rPr lang="ko-KR" altLang="en-US" sz="900" b="1" dirty="0"/>
                        <a:t> </a:t>
                      </a:r>
                      <a:r>
                        <a:rPr lang="ko-KR" altLang="en-US" sz="900" b="1" dirty="0" err="1"/>
                        <a:t>푸터</a:t>
                      </a:r>
                      <a:r>
                        <a:rPr lang="ko-KR" altLang="en-US" sz="900" b="1" dirty="0"/>
                        <a:t>(?)</a:t>
                      </a:r>
                      <a:r>
                        <a:rPr lang="ko-KR" altLang="en-US" sz="900" b="1" dirty="0" err="1"/>
                        <a:t>에</a:t>
                      </a:r>
                      <a:r>
                        <a:rPr lang="ko-KR" altLang="en-US" sz="900" b="1" dirty="0"/>
                        <a:t> 저작권정책 위치를 변경해서 누르면 팝업으로 나올 수 있도록 수정</a:t>
                      </a:r>
                    </a:p>
                    <a:p>
                      <a:pPr marL="171450" marR="0" lvl="0" indent="-171450" algn="l" defTabSz="91432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en-US" altLang="ko-KR" sz="900" b="0" dirty="0">
                          <a:solidFill>
                            <a:schemeClr val="tx1"/>
                          </a:solidFill>
                        </a:rPr>
                        <a:t>TO-BE </a:t>
                      </a:r>
                      <a:r>
                        <a:rPr lang="ko-KR" altLang="en-US" sz="900" b="0" dirty="0">
                          <a:solidFill>
                            <a:schemeClr val="tx1"/>
                          </a:solidFill>
                        </a:rPr>
                        <a:t>예시화면 참고 부탁드립니다</a:t>
                      </a:r>
                      <a:r>
                        <a:rPr lang="en-US" altLang="ko-KR" sz="900" b="0" dirty="0">
                          <a:solidFill>
                            <a:schemeClr val="tx1"/>
                          </a:solidFill>
                        </a:rPr>
                        <a:t>. 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75622442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00" b="0" dirty="0">
                          <a:solidFill>
                            <a:schemeClr val="bg1"/>
                          </a:solidFill>
                        </a:rPr>
                        <a:t>※</a:t>
                      </a:r>
                      <a:endParaRPr lang="ko-KR" altLang="en-US" sz="900" b="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2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ko-KR" altLang="en-US" sz="900" b="0" dirty="0">
                          <a:solidFill>
                            <a:schemeClr val="tx1"/>
                          </a:solidFill>
                        </a:rPr>
                        <a:t>저작권 정책은 팝업으로 설정하되</a:t>
                      </a:r>
                      <a:r>
                        <a:rPr lang="en-US" altLang="ko-KR" sz="900" b="0" dirty="0">
                          <a:solidFill>
                            <a:schemeClr val="tx1"/>
                          </a:solidFill>
                        </a:rPr>
                        <a:t>, </a:t>
                      </a:r>
                      <a:r>
                        <a:rPr lang="ko-KR" altLang="en-US" sz="900" b="0" dirty="0">
                          <a:solidFill>
                            <a:schemeClr val="tx1"/>
                          </a:solidFill>
                        </a:rPr>
                        <a:t>관리자 페이지에서 수정이 가능하도록 개발 기능 가능</a:t>
                      </a:r>
                      <a:endParaRPr lang="en-US" altLang="ko-KR" sz="9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79067136"/>
                  </a:ext>
                </a:extLst>
              </a:tr>
            </a:tbl>
          </a:graphicData>
        </a:graphic>
      </p:graphicFrame>
      <p:pic>
        <p:nvPicPr>
          <p:cNvPr id="3" name="그림 2">
            <a:extLst>
              <a:ext uri="{FF2B5EF4-FFF2-40B4-BE49-F238E27FC236}">
                <a16:creationId xmlns:a16="http://schemas.microsoft.com/office/drawing/2014/main" id="{8C1962BD-D7C0-FF8D-324A-72605FDF6F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382" y="2179580"/>
            <a:ext cx="9546558" cy="1348862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5B3C2EFF-2E49-94DB-538D-B399952E49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143" y="1112746"/>
            <a:ext cx="1196668" cy="2632668"/>
          </a:xfrm>
          <a:prstGeom prst="rect">
            <a:avLst/>
          </a:prstGeom>
        </p:spPr>
      </p:pic>
      <p:sp>
        <p:nvSpPr>
          <p:cNvPr id="8" name="직사각형 7">
            <a:extLst>
              <a:ext uri="{FF2B5EF4-FFF2-40B4-BE49-F238E27FC236}">
                <a16:creationId xmlns:a16="http://schemas.microsoft.com/office/drawing/2014/main" id="{13A5CF45-D4E2-8B50-76EA-A8C784C14704}"/>
              </a:ext>
            </a:extLst>
          </p:cNvPr>
          <p:cNvSpPr/>
          <p:nvPr/>
        </p:nvSpPr>
        <p:spPr>
          <a:xfrm>
            <a:off x="274098" y="3352800"/>
            <a:ext cx="821277" cy="252593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06B61970-10AA-DA78-AE25-37654AA967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382" y="4672228"/>
            <a:ext cx="9546558" cy="1348862"/>
          </a:xfrm>
          <a:prstGeom prst="rect">
            <a:avLst/>
          </a:prstGeom>
        </p:spPr>
      </p:pic>
      <p:cxnSp>
        <p:nvCxnSpPr>
          <p:cNvPr id="10" name="연결선: 꺾임 9">
            <a:extLst>
              <a:ext uri="{FF2B5EF4-FFF2-40B4-BE49-F238E27FC236}">
                <a16:creationId xmlns:a16="http://schemas.microsoft.com/office/drawing/2014/main" id="{CF813EAA-93A7-D968-8520-52633FA97641}"/>
              </a:ext>
            </a:extLst>
          </p:cNvPr>
          <p:cNvCxnSpPr>
            <a:cxnSpLocks/>
            <a:stCxn id="8" idx="3"/>
            <a:endCxn id="9" idx="1"/>
          </p:cNvCxnSpPr>
          <p:nvPr/>
        </p:nvCxnSpPr>
        <p:spPr>
          <a:xfrm flipH="1">
            <a:off x="95382" y="3479097"/>
            <a:ext cx="999993" cy="1867562"/>
          </a:xfrm>
          <a:prstGeom prst="bentConnector5">
            <a:avLst>
              <a:gd name="adj1" fmla="val -22860"/>
              <a:gd name="adj2" fmla="val 35325"/>
              <a:gd name="adj3" fmla="val 122860"/>
            </a:avLst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D349E0F4-8ED3-8EAA-3C05-3407BB6D6DA9}"/>
              </a:ext>
            </a:extLst>
          </p:cNvPr>
          <p:cNvSpPr/>
          <p:nvPr/>
        </p:nvSpPr>
        <p:spPr>
          <a:xfrm>
            <a:off x="5367338" y="4896830"/>
            <a:ext cx="1285874" cy="372226"/>
          </a:xfrm>
          <a:prstGeom prst="rect">
            <a:avLst/>
          </a:prstGeom>
          <a:solidFill>
            <a:srgbClr val="2C2D3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050" dirty="0"/>
              <a:t>저작권 정책 추가</a:t>
            </a:r>
          </a:p>
        </p:txBody>
      </p:sp>
      <p:pic>
        <p:nvPicPr>
          <p:cNvPr id="29" name="그림 28">
            <a:extLst>
              <a:ext uri="{FF2B5EF4-FFF2-40B4-BE49-F238E27FC236}">
                <a16:creationId xmlns:a16="http://schemas.microsoft.com/office/drawing/2014/main" id="{D773F45A-8AA8-B523-278A-A9B5AAD52AA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084" t="4741" r="2084" b="4741"/>
          <a:stretch/>
        </p:blipFill>
        <p:spPr>
          <a:xfrm>
            <a:off x="8293921" y="3309938"/>
            <a:ext cx="3747534" cy="1549706"/>
          </a:xfrm>
          <a:prstGeom prst="rect">
            <a:avLst/>
          </a:prstGeom>
        </p:spPr>
      </p:pic>
      <p:sp>
        <p:nvSpPr>
          <p:cNvPr id="2" name="직사각형 1">
            <a:extLst>
              <a:ext uri="{FF2B5EF4-FFF2-40B4-BE49-F238E27FC236}">
                <a16:creationId xmlns:a16="http://schemas.microsoft.com/office/drawing/2014/main" id="{14C34C97-99C8-5D99-D8B4-9E192671F617}"/>
              </a:ext>
            </a:extLst>
          </p:cNvPr>
          <p:cNvSpPr/>
          <p:nvPr/>
        </p:nvSpPr>
        <p:spPr>
          <a:xfrm>
            <a:off x="1583676" y="1237451"/>
            <a:ext cx="1946494" cy="69027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/>
              <a:t>확정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EFC1BAD-48B9-B2E9-F61B-CB290BF8AC45}"/>
              </a:ext>
            </a:extLst>
          </p:cNvPr>
          <p:cNvSpPr txBox="1"/>
          <p:nvPr/>
        </p:nvSpPr>
        <p:spPr>
          <a:xfrm>
            <a:off x="9277350" y="3291511"/>
            <a:ext cx="7143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ex)</a:t>
            </a:r>
            <a:endParaRPr lang="ko-KR" altLang="en-US" dirty="0"/>
          </a:p>
        </p:txBody>
      </p:sp>
      <p:sp>
        <p:nvSpPr>
          <p:cNvPr id="14" name="직사각형 13"/>
          <p:cNvSpPr/>
          <p:nvPr/>
        </p:nvSpPr>
        <p:spPr>
          <a:xfrm>
            <a:off x="1583676" y="2070673"/>
            <a:ext cx="1946494" cy="1282127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/>
              <a:t>확인</a:t>
            </a:r>
            <a:endParaRPr lang="en-US" altLang="ko-KR"/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301D72E7-1D2A-E7C2-97A0-5655A56AF13F}"/>
              </a:ext>
            </a:extLst>
          </p:cNvPr>
          <p:cNvSpPr/>
          <p:nvPr/>
        </p:nvSpPr>
        <p:spPr>
          <a:xfrm>
            <a:off x="12268656" y="1083780"/>
            <a:ext cx="3326944" cy="72597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dirty="0"/>
              <a:t>241224 </a:t>
            </a:r>
            <a:r>
              <a:rPr lang="ko-KR" altLang="en-US" sz="1200" dirty="0" err="1"/>
              <a:t>조래훈</a:t>
            </a:r>
            <a:r>
              <a:rPr lang="ko-KR" altLang="en-US" sz="1200" dirty="0"/>
              <a:t> 대리님 저작권 정책 개발 완료</a:t>
            </a:r>
            <a:endParaRPr lang="en-US" altLang="ko-KR" sz="1200" dirty="0"/>
          </a:p>
          <a:p>
            <a:r>
              <a:rPr lang="en-US" altLang="ko-KR" sz="1200" dirty="0"/>
              <a:t>121226 </a:t>
            </a:r>
            <a:r>
              <a:rPr lang="ko-KR" altLang="en-US" sz="1200" dirty="0"/>
              <a:t>윤진희 연구원 반영완료</a:t>
            </a:r>
          </a:p>
        </p:txBody>
      </p:sp>
    </p:spTree>
    <p:extLst>
      <p:ext uri="{BB962C8B-B14F-4D97-AF65-F5344CB8AC3E}">
        <p14:creationId xmlns:p14="http://schemas.microsoft.com/office/powerpoint/2010/main" val="3639288562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B737B3-1609-1788-913C-8A74BCE196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9" name="표 138">
            <a:extLst>
              <a:ext uri="{FF2B5EF4-FFF2-40B4-BE49-F238E27FC236}">
                <a16:creationId xmlns:a16="http://schemas.microsoft.com/office/drawing/2014/main" id="{94D2060D-1234-06CC-207F-96851A4127D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3350489"/>
              </p:ext>
            </p:extLst>
          </p:nvPr>
        </p:nvGraphicFramePr>
        <p:xfrm>
          <a:off x="9731298" y="671652"/>
          <a:ext cx="2448000" cy="207081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8000">
                  <a:extLst>
                    <a:ext uri="{9D8B030D-6E8A-4147-A177-3AD203B41FA5}">
                      <a16:colId xmlns:a16="http://schemas.microsoft.com/office/drawing/2014/main" val="585564349"/>
                    </a:ext>
                  </a:extLst>
                </a:gridCol>
                <a:gridCol w="2160000">
                  <a:extLst>
                    <a:ext uri="{9D8B030D-6E8A-4147-A177-3AD203B41FA5}">
                      <a16:colId xmlns:a16="http://schemas.microsoft.com/office/drawing/2014/main" val="2203768793"/>
                    </a:ext>
                  </a:extLst>
                </a:gridCol>
              </a:tblGrid>
              <a:tr h="36000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00" b="1" dirty="0">
                          <a:solidFill>
                            <a:schemeClr val="bg1"/>
                          </a:solidFill>
                        </a:rPr>
                        <a:t>※</a:t>
                      </a:r>
                      <a:endParaRPr lang="ko-KR" altLang="en-US" sz="9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2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ko-KR" altLang="en-US" sz="900" b="1" dirty="0">
                          <a:solidFill>
                            <a:schemeClr val="bg1"/>
                          </a:solidFill>
                        </a:rPr>
                        <a:t>메뉴 사이 불균형</a:t>
                      </a:r>
                      <a:endParaRPr lang="en-US" altLang="ko-KR" sz="9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6687217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00" b="0" dirty="0">
                          <a:solidFill>
                            <a:schemeClr val="bg1"/>
                          </a:solidFill>
                        </a:rPr>
                        <a:t>1</a:t>
                      </a:r>
                      <a:endParaRPr lang="ko-KR" altLang="en-US" sz="900" b="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ko-KR" altLang="en-US" sz="900" b="1" dirty="0"/>
                        <a:t>미래행사 </a:t>
                      </a:r>
                      <a:r>
                        <a:rPr lang="en-US" altLang="ko-KR" sz="900" b="1" dirty="0"/>
                        <a:t>: </a:t>
                      </a:r>
                      <a:r>
                        <a:rPr lang="ko-KR" altLang="en-US" sz="900" b="1" dirty="0"/>
                        <a:t>학술세미나 로 이름 변경 </a:t>
                      </a:r>
                      <a:r>
                        <a:rPr lang="en-US" altLang="ko-KR" sz="900" b="1" dirty="0"/>
                        <a:t>/ </a:t>
                      </a:r>
                      <a:r>
                        <a:rPr lang="ko-KR" altLang="en-US" sz="900" b="1" dirty="0"/>
                        <a:t>연구 </a:t>
                      </a:r>
                      <a:r>
                        <a:rPr lang="en-US" altLang="ko-KR" sz="900" b="1" dirty="0"/>
                        <a:t>2</a:t>
                      </a:r>
                      <a:r>
                        <a:rPr lang="ko-KR" altLang="en-US" sz="900" b="1" dirty="0" err="1"/>
                        <a:t>뎁스로</a:t>
                      </a:r>
                      <a:r>
                        <a:rPr lang="ko-KR" altLang="en-US" sz="900" b="1" dirty="0"/>
                        <a:t> 이동</a:t>
                      </a:r>
                      <a:endParaRPr lang="en-US" altLang="ko-KR" sz="900" b="1" dirty="0"/>
                    </a:p>
                    <a:p>
                      <a:pPr marL="171450" indent="-171450">
                        <a:lnSpc>
                          <a:spcPct val="150000"/>
                        </a:lnSpc>
                        <a:buFont typeface="Wingdings" panose="05000000000000000000" pitchFamily="2" charset="2"/>
                        <a:buChar char="Ø"/>
                      </a:pPr>
                      <a:r>
                        <a:rPr lang="en-US" altLang="ko-KR" sz="900" b="0" dirty="0">
                          <a:solidFill>
                            <a:schemeClr val="tx1"/>
                          </a:solidFill>
                        </a:rPr>
                        <a:t>TO-BE </a:t>
                      </a:r>
                      <a:r>
                        <a:rPr lang="ko-KR" altLang="en-US" sz="900" b="0" dirty="0">
                          <a:solidFill>
                            <a:schemeClr val="tx1"/>
                          </a:solidFill>
                        </a:rPr>
                        <a:t>예시화면 참고 부탁드립니다</a:t>
                      </a:r>
                      <a:r>
                        <a:rPr lang="en-US" altLang="ko-KR" sz="900" b="0" dirty="0">
                          <a:solidFill>
                            <a:schemeClr val="tx1"/>
                          </a:solidFill>
                        </a:rPr>
                        <a:t>. </a:t>
                      </a:r>
                    </a:p>
                    <a:p>
                      <a:pPr marL="171450" indent="-171450">
                        <a:lnSpc>
                          <a:spcPct val="150000"/>
                        </a:lnSpc>
                        <a:buFont typeface="Wingdings" panose="05000000000000000000" pitchFamily="2" charset="2"/>
                        <a:buChar char="Ø"/>
                      </a:pPr>
                      <a:endParaRPr lang="en-US" altLang="ko-KR" sz="900" b="0" dirty="0">
                        <a:solidFill>
                          <a:schemeClr val="tx1"/>
                        </a:solidFill>
                      </a:endParaRPr>
                    </a:p>
                    <a:p>
                      <a:pPr marL="0" indent="0">
                        <a:lnSpc>
                          <a:spcPct val="150000"/>
                        </a:lnSpc>
                        <a:buFont typeface="Wingdings" panose="05000000000000000000" pitchFamily="2" charset="2"/>
                        <a:buNone/>
                      </a:pPr>
                      <a:r>
                        <a:rPr lang="en-US" altLang="ko-KR" sz="900" b="0" dirty="0">
                          <a:solidFill>
                            <a:srgbClr val="C00000"/>
                          </a:solidFill>
                        </a:rPr>
                        <a:t>※</a:t>
                      </a:r>
                      <a:r>
                        <a:rPr lang="ko-KR" altLang="en-US" sz="900" b="0" dirty="0">
                          <a:solidFill>
                            <a:srgbClr val="C00000"/>
                          </a:solidFill>
                        </a:rPr>
                        <a:t>미래기고가 기고문으로 메뉴명이 </a:t>
                      </a:r>
                      <a:r>
                        <a:rPr lang="ko-KR" altLang="en-US" sz="900" b="0" dirty="0" err="1">
                          <a:solidFill>
                            <a:srgbClr val="C00000"/>
                          </a:solidFill>
                        </a:rPr>
                        <a:t>바뀌는게</a:t>
                      </a:r>
                      <a:r>
                        <a:rPr lang="ko-KR" altLang="en-US" sz="900" b="0" dirty="0">
                          <a:solidFill>
                            <a:srgbClr val="C00000"/>
                          </a:solidFill>
                        </a:rPr>
                        <a:t> 맞을까요</a:t>
                      </a:r>
                      <a:r>
                        <a:rPr lang="en-US" altLang="ko-KR" sz="900" b="0" dirty="0">
                          <a:solidFill>
                            <a:srgbClr val="C00000"/>
                          </a:solidFill>
                        </a:rPr>
                        <a:t>?</a:t>
                      </a:r>
                    </a:p>
                    <a:p>
                      <a:pPr marL="0" indent="0">
                        <a:lnSpc>
                          <a:spcPct val="150000"/>
                        </a:lnSpc>
                        <a:buFont typeface="Wingdings" panose="05000000000000000000" pitchFamily="2" charset="2"/>
                        <a:buNone/>
                      </a:pPr>
                      <a:r>
                        <a:rPr lang="en-US" altLang="ko-KR" sz="900" b="0" dirty="0">
                          <a:solidFill>
                            <a:srgbClr val="C00000"/>
                          </a:solidFill>
                        </a:rPr>
                        <a:t>-&gt; </a:t>
                      </a:r>
                      <a:r>
                        <a:rPr lang="ko-KR" altLang="en-US" sz="900" b="0" dirty="0">
                          <a:solidFill>
                            <a:srgbClr val="C00000"/>
                          </a:solidFill>
                        </a:rPr>
                        <a:t>맞습니다</a:t>
                      </a:r>
                      <a:r>
                        <a:rPr lang="en-US" altLang="ko-KR" sz="900" b="0" dirty="0">
                          <a:solidFill>
                            <a:srgbClr val="C00000"/>
                          </a:solidFill>
                        </a:rPr>
                        <a:t>.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75622442"/>
                  </a:ext>
                </a:extLst>
              </a:tr>
            </a:tbl>
          </a:graphicData>
        </a:graphic>
      </p:graphicFrame>
      <p:pic>
        <p:nvPicPr>
          <p:cNvPr id="5" name="그림 4">
            <a:extLst>
              <a:ext uri="{FF2B5EF4-FFF2-40B4-BE49-F238E27FC236}">
                <a16:creationId xmlns:a16="http://schemas.microsoft.com/office/drawing/2014/main" id="{497DAEB4-0622-8F2A-D1E4-B62867DF0B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5059" y="2271263"/>
            <a:ext cx="1162212" cy="2572109"/>
          </a:xfrm>
          <a:prstGeom prst="rect">
            <a:avLst/>
          </a:prstGeom>
        </p:spPr>
      </p:pic>
      <p:sp>
        <p:nvSpPr>
          <p:cNvPr id="7" name="Rectangle 31" descr="어두운 상향 대각선">
            <a:extLst>
              <a:ext uri="{FF2B5EF4-FFF2-40B4-BE49-F238E27FC236}">
                <a16:creationId xmlns:a16="http://schemas.microsoft.com/office/drawing/2014/main" id="{D85C6F2D-CA2D-4FB5-8DF0-34CF51F54D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423" y="1803992"/>
            <a:ext cx="2487271" cy="339377"/>
          </a:xfrm>
          <a:prstGeom prst="roundRect">
            <a:avLst>
              <a:gd name="adj" fmla="val 50000"/>
            </a:avLst>
          </a:prstGeom>
          <a:solidFill>
            <a:srgbClr val="75B2E1"/>
          </a:solidFill>
          <a:ln w="15875" cap="flat" cmpd="sng" algn="ctr">
            <a:noFill/>
            <a:prstDash val="solid"/>
            <a:miter lim="800000"/>
          </a:ln>
          <a:effectLst/>
        </p:spPr>
        <p:txBody>
          <a:bodyPr lIns="72000" rIns="72000" rtlCol="0" anchor="ctr"/>
          <a:lstStyle/>
          <a:p>
            <a:pPr marL="0" lvl="1" algn="ctr" defTabSz="457200" fontAlgn="base" latinLnBrk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ko-KR" sz="1600" b="1" i="0" u="none" strike="noStrike" kern="0" cap="none" spc="-50" normalizeH="0" baseline="0" noProof="0" dirty="0">
                <a:ln>
                  <a:solidFill>
                    <a:sysClr val="window" lastClr="FFFFFF">
                      <a:lumMod val="75000"/>
                      <a:alpha val="0"/>
                    </a:sysClr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Rix정고딕 B" panose="02020603020101020101" pitchFamily="18" charset="-127"/>
                <a:ea typeface="Rix정고딕 B" panose="02020603020101020101" pitchFamily="18" charset="-127"/>
              </a:rPr>
              <a:t>AS-IS</a:t>
            </a:r>
          </a:p>
        </p:txBody>
      </p:sp>
      <p:sp>
        <p:nvSpPr>
          <p:cNvPr id="11" name="Rectangle 31" descr="어두운 상향 대각선">
            <a:extLst>
              <a:ext uri="{FF2B5EF4-FFF2-40B4-BE49-F238E27FC236}">
                <a16:creationId xmlns:a16="http://schemas.microsoft.com/office/drawing/2014/main" id="{7BFE415B-FD0B-9F5A-D221-C2F6D24120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22661" y="1803992"/>
            <a:ext cx="6446790" cy="339377"/>
          </a:xfrm>
          <a:prstGeom prst="roundRect">
            <a:avLst>
              <a:gd name="adj" fmla="val 50000"/>
            </a:avLst>
          </a:prstGeom>
          <a:solidFill>
            <a:srgbClr val="6776B9"/>
          </a:solidFill>
          <a:ln w="15875" cap="flat" cmpd="sng" algn="ctr">
            <a:noFill/>
            <a:prstDash val="solid"/>
            <a:miter lim="800000"/>
          </a:ln>
          <a:effectLst/>
        </p:spPr>
        <p:txBody>
          <a:bodyPr lIns="72000" rIns="72000" rtlCol="0" anchor="ctr"/>
          <a:lstStyle/>
          <a:p>
            <a:pPr marL="0" lvl="1" algn="ctr" defTabSz="457200" fontAlgn="base" latinLnBrk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ko-KR" sz="1600" b="1" i="0" u="none" strike="noStrike" kern="0" cap="none" spc="-50" normalizeH="0" baseline="0" noProof="0" dirty="0">
                <a:ln>
                  <a:solidFill>
                    <a:sysClr val="window" lastClr="FFFFFF">
                      <a:lumMod val="75000"/>
                      <a:alpha val="0"/>
                    </a:sysClr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Rix정고딕 B" panose="02020603020101020101" pitchFamily="18" charset="-127"/>
                <a:ea typeface="Rix정고딕 B" panose="02020603020101020101" pitchFamily="18" charset="-127"/>
              </a:rPr>
              <a:t>TO-BE </a:t>
            </a:r>
            <a:r>
              <a:rPr kumimoji="0" lang="ko-KR" altLang="en-US" sz="1600" b="1" i="0" u="none" strike="noStrike" kern="0" cap="none" spc="-50" normalizeH="0" baseline="0" noProof="0" dirty="0">
                <a:ln>
                  <a:solidFill>
                    <a:sysClr val="window" lastClr="FFFFFF">
                      <a:lumMod val="75000"/>
                      <a:alpha val="0"/>
                    </a:sysClr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Rix정고딕 B" panose="02020603020101020101" pitchFamily="18" charset="-127"/>
                <a:ea typeface="Rix정고딕 B" panose="02020603020101020101" pitchFamily="18" charset="-127"/>
              </a:rPr>
              <a:t>예시화면</a:t>
            </a:r>
            <a:endParaRPr kumimoji="0" lang="en-US" altLang="ko-KR" sz="1600" b="1" i="0" u="none" strike="noStrike" kern="0" cap="none" spc="-50" normalizeH="0" baseline="0" noProof="0" dirty="0">
              <a:ln>
                <a:solidFill>
                  <a:sysClr val="window" lastClr="FFFFFF">
                    <a:lumMod val="75000"/>
                    <a:alpha val="0"/>
                  </a:sysClr>
                </a:solidFill>
              </a:ln>
              <a:solidFill>
                <a:schemeClr val="bg1"/>
              </a:solidFill>
              <a:effectLst/>
              <a:uLnTx/>
              <a:uFillTx/>
              <a:latin typeface="Rix정고딕 B" panose="02020603020101020101" pitchFamily="18" charset="-127"/>
              <a:ea typeface="Rix정고딕 B" panose="02020603020101020101" pitchFamily="18" charset="-127"/>
            </a:endParaRPr>
          </a:p>
        </p:txBody>
      </p:sp>
      <p:pic>
        <p:nvPicPr>
          <p:cNvPr id="22" name="그림 21">
            <a:extLst>
              <a:ext uri="{FF2B5EF4-FFF2-40B4-BE49-F238E27FC236}">
                <a16:creationId xmlns:a16="http://schemas.microsoft.com/office/drawing/2014/main" id="{EE4704B7-29AE-0320-75E0-EC06432AA5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212" y="2271263"/>
            <a:ext cx="1057423" cy="1467055"/>
          </a:xfrm>
          <a:prstGeom prst="rect">
            <a:avLst/>
          </a:prstGeom>
        </p:spPr>
      </p:pic>
      <p:grpSp>
        <p:nvGrpSpPr>
          <p:cNvPr id="28" name="그룹 27">
            <a:extLst>
              <a:ext uri="{FF2B5EF4-FFF2-40B4-BE49-F238E27FC236}">
                <a16:creationId xmlns:a16="http://schemas.microsoft.com/office/drawing/2014/main" id="{A34FD74E-0AF1-AFDB-083F-07D1E1F7D74D}"/>
              </a:ext>
            </a:extLst>
          </p:cNvPr>
          <p:cNvGrpSpPr/>
          <p:nvPr/>
        </p:nvGrpSpPr>
        <p:grpSpPr>
          <a:xfrm>
            <a:off x="3276728" y="2435782"/>
            <a:ext cx="2601577" cy="1986435"/>
            <a:chOff x="284648" y="1443736"/>
            <a:chExt cx="2601577" cy="1986435"/>
          </a:xfrm>
        </p:grpSpPr>
        <p:sp>
          <p:nvSpPr>
            <p:cNvPr id="23" name="직사각형 22">
              <a:extLst>
                <a:ext uri="{FF2B5EF4-FFF2-40B4-BE49-F238E27FC236}">
                  <a16:creationId xmlns:a16="http://schemas.microsoft.com/office/drawing/2014/main" id="{F8BD013D-FC8A-9980-FADC-99AC90E33A40}"/>
                </a:ext>
              </a:extLst>
            </p:cNvPr>
            <p:cNvSpPr/>
            <p:nvPr/>
          </p:nvSpPr>
          <p:spPr>
            <a:xfrm>
              <a:off x="284648" y="1443736"/>
              <a:ext cx="2601577" cy="273600"/>
            </a:xfrm>
            <a:prstGeom prst="rect">
              <a:avLst/>
            </a:prstGeom>
            <a:solidFill>
              <a:srgbClr val="005C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000" dirty="0">
                  <a:latin typeface="나눔고딕OTF" panose="020D0604000000000000" pitchFamily="34" charset="-127"/>
                  <a:ea typeface="나눔고딕OTF" panose="020D0604000000000000" pitchFamily="34" charset="-127"/>
                </a:rPr>
                <a:t>연구</a:t>
              </a:r>
            </a:p>
          </p:txBody>
        </p:sp>
        <p:sp>
          <p:nvSpPr>
            <p:cNvPr id="24" name="직사각형 23">
              <a:extLst>
                <a:ext uri="{FF2B5EF4-FFF2-40B4-BE49-F238E27FC236}">
                  <a16:creationId xmlns:a16="http://schemas.microsoft.com/office/drawing/2014/main" id="{D2044165-958E-ADF6-68E5-7C1FD4238E30}"/>
                </a:ext>
              </a:extLst>
            </p:cNvPr>
            <p:cNvSpPr/>
            <p:nvPr/>
          </p:nvSpPr>
          <p:spPr>
            <a:xfrm>
              <a:off x="284648" y="1820957"/>
              <a:ext cx="2601577" cy="2736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93939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ctr"/>
              <a:r>
                <a:rPr lang="ko-KR" altLang="en-US" sz="915" dirty="0">
                  <a:solidFill>
                    <a:schemeClr val="tx1"/>
                  </a:solidFill>
                  <a:latin typeface="+mn-ea"/>
                </a:rPr>
                <a:t>보고서</a:t>
              </a:r>
            </a:p>
          </p:txBody>
        </p:sp>
        <p:sp>
          <p:nvSpPr>
            <p:cNvPr id="25" name="직사각형 24">
              <a:extLst>
                <a:ext uri="{FF2B5EF4-FFF2-40B4-BE49-F238E27FC236}">
                  <a16:creationId xmlns:a16="http://schemas.microsoft.com/office/drawing/2014/main" id="{893B3967-9F53-597B-E294-AB75CDC9DE12}"/>
                </a:ext>
              </a:extLst>
            </p:cNvPr>
            <p:cNvSpPr/>
            <p:nvPr/>
          </p:nvSpPr>
          <p:spPr>
            <a:xfrm>
              <a:off x="284648" y="2095319"/>
              <a:ext cx="2601577" cy="543600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rgbClr val="939393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171450" indent="-171450" fontAlgn="ctr">
                <a:buFontTx/>
                <a:buChar char="-"/>
              </a:pPr>
              <a:r>
                <a:rPr lang="ko-KR" altLang="en-US" sz="900" dirty="0">
                  <a:solidFill>
                    <a:schemeClr val="tx1"/>
                  </a:solidFill>
                  <a:latin typeface="+mn-ea"/>
                </a:rPr>
                <a:t>연구보고서</a:t>
              </a:r>
              <a:endParaRPr lang="en-US" altLang="ko-KR" sz="900" dirty="0">
                <a:solidFill>
                  <a:schemeClr val="tx1"/>
                </a:solidFill>
                <a:latin typeface="+mn-ea"/>
              </a:endParaRPr>
            </a:p>
            <a:p>
              <a:pPr marL="171450" indent="-171450" fontAlgn="ctr">
                <a:buFontTx/>
                <a:buChar char="-"/>
              </a:pPr>
              <a:r>
                <a:rPr lang="ko-KR" altLang="en-US" sz="900" dirty="0" err="1">
                  <a:solidFill>
                    <a:schemeClr val="tx1"/>
                  </a:solidFill>
                  <a:latin typeface="+mn-ea"/>
                </a:rPr>
                <a:t>브리프형</a:t>
              </a:r>
              <a:r>
                <a:rPr lang="ko-KR" altLang="en-US" sz="900" dirty="0">
                  <a:solidFill>
                    <a:schemeClr val="tx1"/>
                  </a:solidFill>
                  <a:latin typeface="+mn-ea"/>
                </a:rPr>
                <a:t> 심층분석 보고서</a:t>
              </a:r>
              <a:endParaRPr lang="en-US" altLang="ko-KR" sz="900" dirty="0">
                <a:solidFill>
                  <a:schemeClr val="tx1"/>
                </a:solidFill>
                <a:latin typeface="+mn-ea"/>
              </a:endParaRPr>
            </a:p>
            <a:p>
              <a:pPr marL="171450" indent="-171450" fontAlgn="ctr">
                <a:buFontTx/>
                <a:buChar char="-"/>
              </a:pPr>
              <a:r>
                <a:rPr lang="ko-KR" altLang="en-US" sz="900" dirty="0">
                  <a:solidFill>
                    <a:schemeClr val="tx1"/>
                  </a:solidFill>
                  <a:latin typeface="+mn-ea"/>
                </a:rPr>
                <a:t>단행본</a:t>
              </a:r>
              <a:endParaRPr lang="en-US" altLang="ko-KR" sz="900" dirty="0">
                <a:solidFill>
                  <a:schemeClr val="tx1"/>
                </a:solidFill>
                <a:latin typeface="+mn-ea"/>
              </a:endParaRPr>
            </a:p>
          </p:txBody>
        </p:sp>
        <p:sp>
          <p:nvSpPr>
            <p:cNvPr id="26" name="직사각형 25">
              <a:extLst>
                <a:ext uri="{FF2B5EF4-FFF2-40B4-BE49-F238E27FC236}">
                  <a16:creationId xmlns:a16="http://schemas.microsoft.com/office/drawing/2014/main" id="{2AE86736-A096-A4BB-1443-3F9CDC3B8BA5}"/>
                </a:ext>
              </a:extLst>
            </p:cNvPr>
            <p:cNvSpPr/>
            <p:nvPr/>
          </p:nvSpPr>
          <p:spPr>
            <a:xfrm>
              <a:off x="284648" y="2758442"/>
              <a:ext cx="2601577" cy="2736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93939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ctr"/>
              <a:r>
                <a:rPr lang="ko-KR" altLang="en-US" sz="915">
                  <a:solidFill>
                    <a:schemeClr val="tx1"/>
                  </a:solidFill>
                  <a:latin typeface="+mn-ea"/>
                </a:rPr>
                <a:t>학술세미나</a:t>
              </a:r>
              <a:endParaRPr lang="ko-KR" altLang="en-US" sz="915" dirty="0">
                <a:solidFill>
                  <a:schemeClr val="tx1"/>
                </a:solidFill>
                <a:latin typeface="+mn-ea"/>
              </a:endParaRPr>
            </a:p>
          </p:txBody>
        </p:sp>
        <p:sp>
          <p:nvSpPr>
            <p:cNvPr id="27" name="직사각형 26">
              <a:extLst>
                <a:ext uri="{FF2B5EF4-FFF2-40B4-BE49-F238E27FC236}">
                  <a16:creationId xmlns:a16="http://schemas.microsoft.com/office/drawing/2014/main" id="{F8753A45-0B76-9262-18EB-0500DD522F57}"/>
                </a:ext>
              </a:extLst>
            </p:cNvPr>
            <p:cNvSpPr/>
            <p:nvPr/>
          </p:nvSpPr>
          <p:spPr>
            <a:xfrm>
              <a:off x="284648" y="3156571"/>
              <a:ext cx="2601577" cy="2736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93939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ctr"/>
              <a:r>
                <a:rPr lang="ko-KR" altLang="en-US" sz="915" dirty="0">
                  <a:solidFill>
                    <a:schemeClr val="tx1"/>
                  </a:solidFill>
                  <a:latin typeface="+mn-ea"/>
                </a:rPr>
                <a:t>기고문</a:t>
              </a:r>
            </a:p>
          </p:txBody>
        </p:sp>
      </p:grpSp>
      <p:sp>
        <p:nvSpPr>
          <p:cNvPr id="29" name="직사각형 28">
            <a:extLst>
              <a:ext uri="{FF2B5EF4-FFF2-40B4-BE49-F238E27FC236}">
                <a16:creationId xmlns:a16="http://schemas.microsoft.com/office/drawing/2014/main" id="{C05791D1-48E7-04F7-1FEC-2CCA73DD3E97}"/>
              </a:ext>
            </a:extLst>
          </p:cNvPr>
          <p:cNvSpPr/>
          <p:nvPr/>
        </p:nvSpPr>
        <p:spPr>
          <a:xfrm>
            <a:off x="274098" y="3359165"/>
            <a:ext cx="821277" cy="252593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cxnSp>
        <p:nvCxnSpPr>
          <p:cNvPr id="30" name="연결선: 꺾임 29">
            <a:extLst>
              <a:ext uri="{FF2B5EF4-FFF2-40B4-BE49-F238E27FC236}">
                <a16:creationId xmlns:a16="http://schemas.microsoft.com/office/drawing/2014/main" id="{31F5E24A-4A23-7447-5C18-F429DFB48E8E}"/>
              </a:ext>
            </a:extLst>
          </p:cNvPr>
          <p:cNvCxnSpPr>
            <a:cxnSpLocks/>
            <a:stCxn id="29" idx="3"/>
            <a:endCxn id="27" idx="1"/>
          </p:cNvCxnSpPr>
          <p:nvPr/>
        </p:nvCxnSpPr>
        <p:spPr>
          <a:xfrm>
            <a:off x="1095375" y="3485462"/>
            <a:ext cx="2181353" cy="799955"/>
          </a:xfrm>
          <a:prstGeom prst="bentConnector3">
            <a:avLst>
              <a:gd name="adj1" fmla="val 60043"/>
            </a:avLst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연결선: 꺾임 35">
            <a:extLst>
              <a:ext uri="{FF2B5EF4-FFF2-40B4-BE49-F238E27FC236}">
                <a16:creationId xmlns:a16="http://schemas.microsoft.com/office/drawing/2014/main" id="{785C4437-A1EB-F8F4-BC8A-BE0335D90CFA}"/>
              </a:ext>
            </a:extLst>
          </p:cNvPr>
          <p:cNvCxnSpPr>
            <a:cxnSpLocks/>
            <a:stCxn id="53" idx="3"/>
            <a:endCxn id="26" idx="1"/>
          </p:cNvCxnSpPr>
          <p:nvPr/>
        </p:nvCxnSpPr>
        <p:spPr>
          <a:xfrm>
            <a:off x="2316803" y="3124915"/>
            <a:ext cx="959925" cy="762373"/>
          </a:xfrm>
          <a:prstGeom prst="bentConnector3">
            <a:avLst>
              <a:gd name="adj1" fmla="val 50000"/>
            </a:avLst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8" name="그룹 47">
            <a:extLst>
              <a:ext uri="{FF2B5EF4-FFF2-40B4-BE49-F238E27FC236}">
                <a16:creationId xmlns:a16="http://schemas.microsoft.com/office/drawing/2014/main" id="{1CA6BC49-B24C-1A21-82D0-6442A038E480}"/>
              </a:ext>
            </a:extLst>
          </p:cNvPr>
          <p:cNvGrpSpPr/>
          <p:nvPr/>
        </p:nvGrpSpPr>
        <p:grpSpPr>
          <a:xfrm>
            <a:off x="6500759" y="2435782"/>
            <a:ext cx="2608085" cy="3473795"/>
            <a:chOff x="3285182" y="1443736"/>
            <a:chExt cx="2608085" cy="3473795"/>
          </a:xfrm>
        </p:grpSpPr>
        <p:sp>
          <p:nvSpPr>
            <p:cNvPr id="40" name="직사각형 39">
              <a:extLst>
                <a:ext uri="{FF2B5EF4-FFF2-40B4-BE49-F238E27FC236}">
                  <a16:creationId xmlns:a16="http://schemas.microsoft.com/office/drawing/2014/main" id="{52D66624-F015-49A1-8E28-7D84B86DBFFF}"/>
                </a:ext>
              </a:extLst>
            </p:cNvPr>
            <p:cNvSpPr/>
            <p:nvPr/>
          </p:nvSpPr>
          <p:spPr>
            <a:xfrm>
              <a:off x="3291690" y="1443736"/>
              <a:ext cx="2601577" cy="273600"/>
            </a:xfrm>
            <a:prstGeom prst="rect">
              <a:avLst/>
            </a:prstGeom>
            <a:solidFill>
              <a:srgbClr val="005C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000" dirty="0">
                  <a:latin typeface="나눔고딕OTF" panose="020D0604000000000000" pitchFamily="34" charset="-127"/>
                  <a:ea typeface="나눔고딕OTF" panose="020D0604000000000000" pitchFamily="34" charset="-127"/>
                </a:rPr>
                <a:t>소식</a:t>
              </a:r>
            </a:p>
          </p:txBody>
        </p:sp>
        <p:sp>
          <p:nvSpPr>
            <p:cNvPr id="41" name="직사각형 40">
              <a:extLst>
                <a:ext uri="{FF2B5EF4-FFF2-40B4-BE49-F238E27FC236}">
                  <a16:creationId xmlns:a16="http://schemas.microsoft.com/office/drawing/2014/main" id="{6F6A4BEE-68C7-E3C2-3FB9-2649D35BB22A}"/>
                </a:ext>
              </a:extLst>
            </p:cNvPr>
            <p:cNvSpPr/>
            <p:nvPr/>
          </p:nvSpPr>
          <p:spPr>
            <a:xfrm>
              <a:off x="3291690" y="1820957"/>
              <a:ext cx="2601577" cy="2736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93939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36950" fontAlgn="ctr">
                <a:defRPr/>
              </a:pPr>
              <a:r>
                <a:rPr lang="ko-KR" altLang="en-US" sz="900" dirty="0">
                  <a:solidFill>
                    <a:schemeClr val="tx1"/>
                  </a:solidFill>
                  <a:latin typeface="+mn-ea"/>
                </a:rPr>
                <a:t>언론</a:t>
              </a:r>
            </a:p>
          </p:txBody>
        </p:sp>
        <p:sp>
          <p:nvSpPr>
            <p:cNvPr id="42" name="직사각형 41">
              <a:extLst>
                <a:ext uri="{FF2B5EF4-FFF2-40B4-BE49-F238E27FC236}">
                  <a16:creationId xmlns:a16="http://schemas.microsoft.com/office/drawing/2014/main" id="{7B91BFD7-B968-D001-F60F-5B0256BA0C6F}"/>
                </a:ext>
              </a:extLst>
            </p:cNvPr>
            <p:cNvSpPr/>
            <p:nvPr/>
          </p:nvSpPr>
          <p:spPr>
            <a:xfrm>
              <a:off x="3285182" y="2758442"/>
              <a:ext cx="2601577" cy="2736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93939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ctr"/>
              <a:r>
                <a:rPr lang="ko-KR" altLang="en-US" sz="915" dirty="0" err="1">
                  <a:solidFill>
                    <a:schemeClr val="tx1"/>
                  </a:solidFill>
                  <a:latin typeface="+mn-ea"/>
                </a:rPr>
                <a:t>기관동정</a:t>
              </a:r>
              <a:endParaRPr lang="ko-KR" altLang="en-US" sz="915" dirty="0">
                <a:solidFill>
                  <a:schemeClr val="tx1"/>
                </a:solidFill>
                <a:latin typeface="+mn-ea"/>
              </a:endParaRPr>
            </a:p>
          </p:txBody>
        </p:sp>
        <p:sp>
          <p:nvSpPr>
            <p:cNvPr id="43" name="직사각형 42">
              <a:extLst>
                <a:ext uri="{FF2B5EF4-FFF2-40B4-BE49-F238E27FC236}">
                  <a16:creationId xmlns:a16="http://schemas.microsoft.com/office/drawing/2014/main" id="{A275E22F-B9F3-6696-E959-1390BA90936E}"/>
                </a:ext>
              </a:extLst>
            </p:cNvPr>
            <p:cNvSpPr/>
            <p:nvPr/>
          </p:nvSpPr>
          <p:spPr>
            <a:xfrm>
              <a:off x="3291690" y="2095319"/>
              <a:ext cx="2601577" cy="543600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rgbClr val="939393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171450" indent="-171450" fontAlgn="ctr">
                <a:buFontTx/>
                <a:buChar char="-"/>
              </a:pPr>
              <a:r>
                <a:rPr lang="ko-KR" altLang="en-US" sz="900" dirty="0">
                  <a:solidFill>
                    <a:schemeClr val="tx1"/>
                  </a:solidFill>
                  <a:latin typeface="+mn-ea"/>
                </a:rPr>
                <a:t>보도자료</a:t>
              </a:r>
              <a:endParaRPr lang="en-US" altLang="ko-KR" sz="900" dirty="0">
                <a:solidFill>
                  <a:schemeClr val="tx1"/>
                </a:solidFill>
                <a:latin typeface="+mn-ea"/>
              </a:endParaRPr>
            </a:p>
            <a:p>
              <a:pPr marL="171450" indent="-171450" fontAlgn="ctr">
                <a:buFontTx/>
                <a:buChar char="-"/>
              </a:pPr>
              <a:r>
                <a:rPr lang="ko-KR" altLang="en-US" sz="900" dirty="0">
                  <a:solidFill>
                    <a:schemeClr val="tx1"/>
                  </a:solidFill>
                  <a:latin typeface="+mn-ea"/>
                </a:rPr>
                <a:t>언론보도</a:t>
              </a:r>
              <a:endParaRPr lang="en-US" altLang="ko-KR" sz="900" dirty="0">
                <a:solidFill>
                  <a:schemeClr val="tx1"/>
                </a:solidFill>
                <a:latin typeface="+mn-ea"/>
              </a:endParaRPr>
            </a:p>
          </p:txBody>
        </p:sp>
        <p:sp>
          <p:nvSpPr>
            <p:cNvPr id="44" name="직사각형 43">
              <a:extLst>
                <a:ext uri="{FF2B5EF4-FFF2-40B4-BE49-F238E27FC236}">
                  <a16:creationId xmlns:a16="http://schemas.microsoft.com/office/drawing/2014/main" id="{9C73C499-51A4-ACF9-913D-575E1241D1EC}"/>
                </a:ext>
              </a:extLst>
            </p:cNvPr>
            <p:cNvSpPr/>
            <p:nvPr/>
          </p:nvSpPr>
          <p:spPr>
            <a:xfrm>
              <a:off x="3285182" y="3156571"/>
              <a:ext cx="2601577" cy="2736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93939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ctr"/>
              <a:r>
                <a:rPr lang="ko-KR" altLang="en-US" sz="915" dirty="0" err="1">
                  <a:solidFill>
                    <a:schemeClr val="tx1"/>
                  </a:solidFill>
                  <a:latin typeface="+mn-ea"/>
                </a:rPr>
                <a:t>멀티콘텐츠</a:t>
              </a:r>
              <a:endParaRPr lang="ko-KR" altLang="en-US" sz="915" dirty="0">
                <a:solidFill>
                  <a:schemeClr val="tx1"/>
                </a:solidFill>
                <a:latin typeface="+mn-ea"/>
              </a:endParaRPr>
            </a:p>
          </p:txBody>
        </p:sp>
        <p:sp>
          <p:nvSpPr>
            <p:cNvPr id="45" name="직사각형 44">
              <a:extLst>
                <a:ext uri="{FF2B5EF4-FFF2-40B4-BE49-F238E27FC236}">
                  <a16:creationId xmlns:a16="http://schemas.microsoft.com/office/drawing/2014/main" id="{B45C66D6-A04E-A1A4-9622-542D7205F90D}"/>
                </a:ext>
              </a:extLst>
            </p:cNvPr>
            <p:cNvSpPr/>
            <p:nvPr/>
          </p:nvSpPr>
          <p:spPr>
            <a:xfrm>
              <a:off x="3285182" y="3425051"/>
              <a:ext cx="2601577" cy="543600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rgbClr val="939393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171450" indent="-171450" fontAlgn="ctr">
                <a:buFontTx/>
                <a:buChar char="-"/>
              </a:pPr>
              <a:r>
                <a:rPr lang="ko-KR" altLang="en-US" sz="900" dirty="0">
                  <a:solidFill>
                    <a:schemeClr val="tx1"/>
                  </a:solidFill>
                  <a:latin typeface="+mn-ea"/>
                </a:rPr>
                <a:t>카드뉴스</a:t>
              </a:r>
              <a:endParaRPr lang="en-US" altLang="ko-KR" sz="900" dirty="0">
                <a:solidFill>
                  <a:schemeClr val="tx1"/>
                </a:solidFill>
                <a:latin typeface="+mn-ea"/>
              </a:endParaRPr>
            </a:p>
            <a:p>
              <a:pPr marL="171450" indent="-171450" fontAlgn="ctr">
                <a:buFontTx/>
                <a:buChar char="-"/>
              </a:pPr>
              <a:r>
                <a:rPr lang="ko-KR" altLang="en-US" sz="900" dirty="0">
                  <a:solidFill>
                    <a:schemeClr val="tx1"/>
                  </a:solidFill>
                  <a:latin typeface="+mn-ea"/>
                </a:rPr>
                <a:t>동영상</a:t>
              </a:r>
              <a:endParaRPr lang="en-US" altLang="ko-KR" sz="900" dirty="0">
                <a:solidFill>
                  <a:schemeClr val="tx1"/>
                </a:solidFill>
                <a:latin typeface="+mn-ea"/>
              </a:endParaRPr>
            </a:p>
          </p:txBody>
        </p:sp>
        <p:sp>
          <p:nvSpPr>
            <p:cNvPr id="46" name="직사각형 45">
              <a:extLst>
                <a:ext uri="{FF2B5EF4-FFF2-40B4-BE49-F238E27FC236}">
                  <a16:creationId xmlns:a16="http://schemas.microsoft.com/office/drawing/2014/main" id="{AE22EF85-3814-F9EA-E93B-24E63ED2FE5E}"/>
                </a:ext>
              </a:extLst>
            </p:cNvPr>
            <p:cNvSpPr/>
            <p:nvPr/>
          </p:nvSpPr>
          <p:spPr>
            <a:xfrm>
              <a:off x="3285182" y="4100331"/>
              <a:ext cx="2601577" cy="2736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93939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ctr"/>
              <a:r>
                <a:rPr lang="ko-KR" altLang="en-US" sz="915" dirty="0">
                  <a:solidFill>
                    <a:schemeClr val="tx1"/>
                  </a:solidFill>
                  <a:latin typeface="+mn-ea"/>
                </a:rPr>
                <a:t>뉴스레터</a:t>
              </a:r>
            </a:p>
          </p:txBody>
        </p:sp>
        <p:sp>
          <p:nvSpPr>
            <p:cNvPr id="47" name="직사각형 46">
              <a:extLst>
                <a:ext uri="{FF2B5EF4-FFF2-40B4-BE49-F238E27FC236}">
                  <a16:creationId xmlns:a16="http://schemas.microsoft.com/office/drawing/2014/main" id="{8B85DA09-0DF2-ACAC-530C-B03BE8CC116B}"/>
                </a:ext>
              </a:extLst>
            </p:cNvPr>
            <p:cNvSpPr/>
            <p:nvPr/>
          </p:nvSpPr>
          <p:spPr>
            <a:xfrm>
              <a:off x="3285182" y="4373931"/>
              <a:ext cx="2601577" cy="543600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rgbClr val="939393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171450" indent="-171450" fontAlgn="ctr">
                <a:buFontTx/>
                <a:buChar char="-"/>
              </a:pPr>
              <a:r>
                <a:rPr lang="ko-KR" altLang="en-US" sz="900" dirty="0">
                  <a:solidFill>
                    <a:schemeClr val="tx1"/>
                  </a:solidFill>
                  <a:latin typeface="+mn-ea"/>
                </a:rPr>
                <a:t>뉴스레터</a:t>
              </a:r>
              <a:endParaRPr lang="en-US" altLang="ko-KR" sz="900" dirty="0">
                <a:solidFill>
                  <a:schemeClr val="tx1"/>
                </a:solidFill>
                <a:latin typeface="+mn-ea"/>
              </a:endParaRPr>
            </a:p>
            <a:p>
              <a:pPr marL="171450" indent="-171450" fontAlgn="ctr">
                <a:buFontTx/>
                <a:buChar char="-"/>
              </a:pPr>
              <a:r>
                <a:rPr lang="ko-KR" altLang="en-US" sz="900" dirty="0">
                  <a:solidFill>
                    <a:schemeClr val="tx1"/>
                  </a:solidFill>
                  <a:latin typeface="+mn-ea"/>
                </a:rPr>
                <a:t>뉴스레터신청</a:t>
              </a:r>
              <a:endParaRPr lang="en-US" altLang="ko-KR" sz="900" dirty="0">
                <a:solidFill>
                  <a:schemeClr val="tx1"/>
                </a:solidFill>
                <a:latin typeface="+mn-ea"/>
              </a:endParaRPr>
            </a:p>
          </p:txBody>
        </p:sp>
      </p:grpSp>
      <p:sp>
        <p:nvSpPr>
          <p:cNvPr id="53" name="직사각형 52">
            <a:extLst>
              <a:ext uri="{FF2B5EF4-FFF2-40B4-BE49-F238E27FC236}">
                <a16:creationId xmlns:a16="http://schemas.microsoft.com/office/drawing/2014/main" id="{04812DFF-5ADE-D77F-20CD-142E3B987033}"/>
              </a:ext>
            </a:extLst>
          </p:cNvPr>
          <p:cNvSpPr/>
          <p:nvPr/>
        </p:nvSpPr>
        <p:spPr>
          <a:xfrm>
            <a:off x="1495526" y="2998618"/>
            <a:ext cx="821277" cy="252593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C2491371-9941-B35C-4D1B-F77A7DA1CAA5}"/>
              </a:ext>
            </a:extLst>
          </p:cNvPr>
          <p:cNvSpPr/>
          <p:nvPr/>
        </p:nvSpPr>
        <p:spPr>
          <a:xfrm>
            <a:off x="183501" y="1237451"/>
            <a:ext cx="1946494" cy="69027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/>
              <a:t>확정</a:t>
            </a:r>
          </a:p>
        </p:txBody>
      </p:sp>
      <p:sp>
        <p:nvSpPr>
          <p:cNvPr id="31" name="직사각형 30"/>
          <p:cNvSpPr/>
          <p:nvPr/>
        </p:nvSpPr>
        <p:spPr>
          <a:xfrm>
            <a:off x="183501" y="2028964"/>
            <a:ext cx="1946494" cy="1282127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/>
              <a:t>확인</a:t>
            </a:r>
            <a:endParaRPr lang="en-US" altLang="ko-KR"/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A0AA94B9-49D2-845F-6D5A-EB42D4A29765}"/>
              </a:ext>
            </a:extLst>
          </p:cNvPr>
          <p:cNvSpPr/>
          <p:nvPr/>
        </p:nvSpPr>
        <p:spPr>
          <a:xfrm>
            <a:off x="12268656" y="1083780"/>
            <a:ext cx="2448000" cy="3780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dirty="0"/>
              <a:t>241220 </a:t>
            </a:r>
            <a:r>
              <a:rPr lang="ko-KR" altLang="en-US" sz="1200" dirty="0" err="1"/>
              <a:t>최세은</a:t>
            </a:r>
            <a:r>
              <a:rPr lang="ko-KR" altLang="en-US" sz="1200" dirty="0"/>
              <a:t> 연구원 반영 완료</a:t>
            </a:r>
            <a:r>
              <a:rPr lang="en-US" altLang="ko-KR" sz="1200" dirty="0"/>
              <a:t> </a:t>
            </a:r>
            <a:endParaRPr lang="ko-KR" altLang="en-US" sz="1200" dirty="0"/>
          </a:p>
        </p:txBody>
      </p:sp>
    </p:spTree>
    <p:extLst>
      <p:ext uri="{BB962C8B-B14F-4D97-AF65-F5344CB8AC3E}">
        <p14:creationId xmlns:p14="http://schemas.microsoft.com/office/powerpoint/2010/main" val="2620460074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E2FA92-8221-8A78-08E0-ACFC3BE11A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9" name="표 138">
            <a:extLst>
              <a:ext uri="{FF2B5EF4-FFF2-40B4-BE49-F238E27FC236}">
                <a16:creationId xmlns:a16="http://schemas.microsoft.com/office/drawing/2014/main" id="{0F112C10-9ADB-C26C-764C-8D5715A6D68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7331414"/>
              </p:ext>
            </p:extLst>
          </p:nvPr>
        </p:nvGraphicFramePr>
        <p:xfrm>
          <a:off x="9731298" y="671652"/>
          <a:ext cx="2448000" cy="124785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8000">
                  <a:extLst>
                    <a:ext uri="{9D8B030D-6E8A-4147-A177-3AD203B41FA5}">
                      <a16:colId xmlns:a16="http://schemas.microsoft.com/office/drawing/2014/main" val="585564349"/>
                    </a:ext>
                  </a:extLst>
                </a:gridCol>
                <a:gridCol w="2160000">
                  <a:extLst>
                    <a:ext uri="{9D8B030D-6E8A-4147-A177-3AD203B41FA5}">
                      <a16:colId xmlns:a16="http://schemas.microsoft.com/office/drawing/2014/main" val="2203768793"/>
                    </a:ext>
                  </a:extLst>
                </a:gridCol>
              </a:tblGrid>
              <a:tr h="36000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00" b="1" dirty="0">
                          <a:solidFill>
                            <a:schemeClr val="bg1"/>
                          </a:solidFill>
                        </a:rPr>
                        <a:t>※</a:t>
                      </a:r>
                      <a:endParaRPr lang="ko-KR" altLang="en-US" sz="9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2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ko-KR" altLang="en-US" sz="900" b="1" dirty="0" err="1">
                          <a:solidFill>
                            <a:schemeClr val="bg1"/>
                          </a:solidFill>
                        </a:rPr>
                        <a:t>메뉴명</a:t>
                      </a:r>
                      <a:r>
                        <a:rPr lang="ko-KR" altLang="en-US" sz="900" b="1" dirty="0">
                          <a:solidFill>
                            <a:schemeClr val="bg1"/>
                          </a:solidFill>
                        </a:rPr>
                        <a:t> 변경</a:t>
                      </a:r>
                      <a:endParaRPr lang="en-US" altLang="ko-KR" sz="9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6687217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00" b="0" dirty="0">
                          <a:solidFill>
                            <a:schemeClr val="bg1"/>
                          </a:solidFill>
                        </a:rPr>
                        <a:t>1</a:t>
                      </a:r>
                      <a:endParaRPr lang="ko-KR" altLang="en-US" sz="900" b="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ko-KR" altLang="en-US" sz="900" b="1" dirty="0"/>
                        <a:t>미래보고서</a:t>
                      </a:r>
                      <a:r>
                        <a:rPr lang="en-US" altLang="ko-KR" sz="900" b="1" dirty="0"/>
                        <a:t>, </a:t>
                      </a:r>
                      <a:r>
                        <a:rPr lang="ko-KR" altLang="en-US" sz="900" b="1" dirty="0"/>
                        <a:t>미래기고 </a:t>
                      </a:r>
                      <a:r>
                        <a:rPr lang="en-US" altLang="ko-KR" sz="900" b="1" dirty="0"/>
                        <a:t>/ </a:t>
                      </a:r>
                      <a:r>
                        <a:rPr lang="ko-KR" altLang="en-US" sz="900" b="1" dirty="0"/>
                        <a:t>국회미래연구원장 </a:t>
                      </a:r>
                      <a:r>
                        <a:rPr lang="en-US" altLang="ko-KR" sz="900" b="1" dirty="0"/>
                        <a:t>-&gt; </a:t>
                      </a:r>
                      <a:r>
                        <a:rPr lang="ko-KR" altLang="en-US" sz="900" b="1" dirty="0"/>
                        <a:t>원장</a:t>
                      </a:r>
                      <a:endParaRPr lang="en-US" altLang="ko-KR" sz="900" b="1" dirty="0"/>
                    </a:p>
                    <a:p>
                      <a:pPr marL="171450" indent="-171450">
                        <a:lnSpc>
                          <a:spcPct val="150000"/>
                        </a:lnSpc>
                        <a:buFont typeface="Wingdings" panose="05000000000000000000" pitchFamily="2" charset="2"/>
                        <a:buChar char="Ø"/>
                      </a:pPr>
                      <a:r>
                        <a:rPr lang="en-US" altLang="ko-KR" sz="900" b="0" dirty="0">
                          <a:solidFill>
                            <a:schemeClr val="tx1"/>
                          </a:solidFill>
                        </a:rPr>
                        <a:t>TO-BE </a:t>
                      </a:r>
                      <a:r>
                        <a:rPr lang="ko-KR" altLang="en-US" sz="900" b="0" dirty="0">
                          <a:solidFill>
                            <a:schemeClr val="tx1"/>
                          </a:solidFill>
                        </a:rPr>
                        <a:t>예시화면 참고 부탁드립니다</a:t>
                      </a:r>
                      <a:r>
                        <a:rPr lang="en-US" altLang="ko-KR" sz="900" b="0" dirty="0">
                          <a:solidFill>
                            <a:schemeClr val="tx1"/>
                          </a:solidFill>
                        </a:rPr>
                        <a:t>. 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75622442"/>
                  </a:ext>
                </a:extLst>
              </a:tr>
            </a:tbl>
          </a:graphicData>
        </a:graphic>
      </p:graphicFrame>
      <p:pic>
        <p:nvPicPr>
          <p:cNvPr id="3" name="그림 2">
            <a:extLst>
              <a:ext uri="{FF2B5EF4-FFF2-40B4-BE49-F238E27FC236}">
                <a16:creationId xmlns:a16="http://schemas.microsoft.com/office/drawing/2014/main" id="{9F1D8686-AE89-8DB7-F15F-0BEB4A55EF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1023" y="1152852"/>
            <a:ext cx="4943394" cy="2762250"/>
          </a:xfrm>
          <a:prstGeom prst="rect">
            <a:avLst/>
          </a:prstGeom>
        </p:spPr>
      </p:pic>
      <p:pic>
        <p:nvPicPr>
          <p:cNvPr id="62" name="그림 61">
            <a:extLst>
              <a:ext uri="{FF2B5EF4-FFF2-40B4-BE49-F238E27FC236}">
                <a16:creationId xmlns:a16="http://schemas.microsoft.com/office/drawing/2014/main" id="{505E8183-4E68-14BE-CF5F-03062C9E3E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1819" y="4084791"/>
            <a:ext cx="7772400" cy="2774112"/>
          </a:xfrm>
          <a:prstGeom prst="rect">
            <a:avLst/>
          </a:prstGeom>
        </p:spPr>
      </p:pic>
      <p:sp>
        <p:nvSpPr>
          <p:cNvPr id="7" name="직사각형 6">
            <a:extLst>
              <a:ext uri="{FF2B5EF4-FFF2-40B4-BE49-F238E27FC236}">
                <a16:creationId xmlns:a16="http://schemas.microsoft.com/office/drawing/2014/main" id="{2AEE3EE8-014D-52E7-C90A-20E8FA2D6C21}"/>
              </a:ext>
            </a:extLst>
          </p:cNvPr>
          <p:cNvSpPr/>
          <p:nvPr/>
        </p:nvSpPr>
        <p:spPr>
          <a:xfrm>
            <a:off x="183501" y="1237451"/>
            <a:ext cx="1946494" cy="69027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/>
              <a:t>확정</a:t>
            </a:r>
          </a:p>
        </p:txBody>
      </p:sp>
      <p:sp>
        <p:nvSpPr>
          <p:cNvPr id="8" name="직사각형 7"/>
          <p:cNvSpPr/>
          <p:nvPr/>
        </p:nvSpPr>
        <p:spPr>
          <a:xfrm>
            <a:off x="183501" y="2028964"/>
            <a:ext cx="1946494" cy="1282127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/>
              <a:t>확인</a:t>
            </a:r>
            <a:endParaRPr lang="en-US" altLang="ko-KR"/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BA79F778-3735-F030-D24A-056F894CB4C1}"/>
              </a:ext>
            </a:extLst>
          </p:cNvPr>
          <p:cNvSpPr/>
          <p:nvPr/>
        </p:nvSpPr>
        <p:spPr>
          <a:xfrm>
            <a:off x="12268656" y="1083780"/>
            <a:ext cx="2448000" cy="3780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dirty="0"/>
              <a:t>241220 </a:t>
            </a:r>
            <a:r>
              <a:rPr lang="ko-KR" altLang="en-US" sz="1200" dirty="0" err="1"/>
              <a:t>최세은</a:t>
            </a:r>
            <a:r>
              <a:rPr lang="ko-KR" altLang="en-US" sz="1200" dirty="0"/>
              <a:t> 연구원 반영 완료</a:t>
            </a:r>
            <a:r>
              <a:rPr lang="en-US" altLang="ko-KR" sz="1200" dirty="0"/>
              <a:t> </a:t>
            </a:r>
            <a:endParaRPr lang="ko-KR" altLang="en-US" sz="1200" dirty="0"/>
          </a:p>
        </p:txBody>
      </p:sp>
      <p:sp>
        <p:nvSpPr>
          <p:cNvPr id="5" name="Rectangle 31" descr="어두운 상향 대각선">
            <a:extLst>
              <a:ext uri="{FF2B5EF4-FFF2-40B4-BE49-F238E27FC236}">
                <a16:creationId xmlns:a16="http://schemas.microsoft.com/office/drawing/2014/main" id="{450E5B5A-2CEB-34AB-569B-0FFA6C9A84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3501" y="696417"/>
            <a:ext cx="9458439" cy="339377"/>
          </a:xfrm>
          <a:prstGeom prst="roundRect">
            <a:avLst>
              <a:gd name="adj" fmla="val 50000"/>
            </a:avLst>
          </a:prstGeom>
          <a:solidFill>
            <a:srgbClr val="75B2E1"/>
          </a:solidFill>
          <a:ln w="15875" cap="flat" cmpd="sng" algn="ctr">
            <a:noFill/>
            <a:prstDash val="solid"/>
            <a:miter lim="800000"/>
          </a:ln>
          <a:effectLst/>
        </p:spPr>
        <p:txBody>
          <a:bodyPr lIns="72000" rIns="72000" rtlCol="0" anchor="ctr"/>
          <a:lstStyle/>
          <a:p>
            <a:pPr marL="0" lvl="1" algn="ctr" defTabSz="457200" fontAlgn="base" latinLnBrk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ko-KR" sz="1600" b="1" i="0" u="none" strike="noStrike" kern="0" cap="none" spc="-50" normalizeH="0" baseline="0" noProof="0" dirty="0">
                <a:ln>
                  <a:solidFill>
                    <a:sysClr val="window" lastClr="FFFFFF">
                      <a:lumMod val="75000"/>
                      <a:alpha val="0"/>
                    </a:sysClr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Rix정고딕 B" panose="02020603020101020101" pitchFamily="18" charset="-127"/>
                <a:ea typeface="Rix정고딕 B" panose="02020603020101020101" pitchFamily="18" charset="-127"/>
              </a:rPr>
              <a:t>AS-IS</a:t>
            </a:r>
          </a:p>
        </p:txBody>
      </p:sp>
      <p:sp>
        <p:nvSpPr>
          <p:cNvPr id="9" name="Rectangle 31" descr="어두운 상향 대각선">
            <a:extLst>
              <a:ext uri="{FF2B5EF4-FFF2-40B4-BE49-F238E27FC236}">
                <a16:creationId xmlns:a16="http://schemas.microsoft.com/office/drawing/2014/main" id="{00881996-672C-0582-40CD-F7BBF0B67D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3501" y="3745414"/>
            <a:ext cx="9457200" cy="339377"/>
          </a:xfrm>
          <a:prstGeom prst="roundRect">
            <a:avLst>
              <a:gd name="adj" fmla="val 50000"/>
            </a:avLst>
          </a:prstGeom>
          <a:solidFill>
            <a:srgbClr val="6776B9"/>
          </a:solidFill>
          <a:ln w="15875" cap="flat" cmpd="sng" algn="ctr">
            <a:noFill/>
            <a:prstDash val="solid"/>
            <a:miter lim="800000"/>
          </a:ln>
          <a:effectLst/>
        </p:spPr>
        <p:txBody>
          <a:bodyPr lIns="72000" rIns="72000" rtlCol="0" anchor="ctr"/>
          <a:lstStyle/>
          <a:p>
            <a:pPr marL="0" lvl="1" algn="ctr" defTabSz="457200" fontAlgn="base" latinLnBrk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ko-KR" sz="1600" b="1" i="0" u="none" strike="noStrike" kern="0" cap="none" spc="-50" normalizeH="0" baseline="0" noProof="0" dirty="0">
                <a:ln>
                  <a:solidFill>
                    <a:sysClr val="window" lastClr="FFFFFF">
                      <a:lumMod val="75000"/>
                      <a:alpha val="0"/>
                    </a:sysClr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Rix정고딕 B" panose="02020603020101020101" pitchFamily="18" charset="-127"/>
                <a:ea typeface="Rix정고딕 B" panose="02020603020101020101" pitchFamily="18" charset="-127"/>
              </a:rPr>
              <a:t>TO-BE </a:t>
            </a:r>
            <a:r>
              <a:rPr kumimoji="0" lang="ko-KR" altLang="en-US" sz="1600" b="1" i="0" u="none" strike="noStrike" kern="0" cap="none" spc="-50" normalizeH="0" baseline="0" noProof="0" dirty="0">
                <a:ln>
                  <a:solidFill>
                    <a:sysClr val="window" lastClr="FFFFFF">
                      <a:lumMod val="75000"/>
                      <a:alpha val="0"/>
                    </a:sysClr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Rix정고딕 B" panose="02020603020101020101" pitchFamily="18" charset="-127"/>
                <a:ea typeface="Rix정고딕 B" panose="02020603020101020101" pitchFamily="18" charset="-127"/>
              </a:rPr>
              <a:t>예시화면</a:t>
            </a:r>
            <a:endParaRPr kumimoji="0" lang="en-US" altLang="ko-KR" sz="1600" b="1" i="0" u="none" strike="noStrike" kern="0" cap="none" spc="-50" normalizeH="0" baseline="0" noProof="0" dirty="0">
              <a:ln>
                <a:solidFill>
                  <a:sysClr val="window" lastClr="FFFFFF">
                    <a:lumMod val="75000"/>
                    <a:alpha val="0"/>
                  </a:sysClr>
                </a:solidFill>
              </a:ln>
              <a:solidFill>
                <a:schemeClr val="bg1"/>
              </a:solidFill>
              <a:effectLst/>
              <a:uLnTx/>
              <a:uFillTx/>
              <a:latin typeface="Rix정고딕 B" panose="02020603020101020101" pitchFamily="18" charset="-127"/>
              <a:ea typeface="Rix정고딕 B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889544749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42DA5B-9679-1CA0-E786-5E5FF4FA56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31" descr="어두운 상향 대각선">
            <a:extLst>
              <a:ext uri="{FF2B5EF4-FFF2-40B4-BE49-F238E27FC236}">
                <a16:creationId xmlns:a16="http://schemas.microsoft.com/office/drawing/2014/main" id="{06BC61B7-17ED-E755-5703-55A4FE1FB1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3501" y="696417"/>
            <a:ext cx="9458439" cy="339377"/>
          </a:xfrm>
          <a:prstGeom prst="roundRect">
            <a:avLst>
              <a:gd name="adj" fmla="val 50000"/>
            </a:avLst>
          </a:prstGeom>
          <a:solidFill>
            <a:srgbClr val="75B2E1"/>
          </a:solidFill>
          <a:ln w="15875" cap="flat" cmpd="sng" algn="ctr">
            <a:noFill/>
            <a:prstDash val="solid"/>
            <a:miter lim="800000"/>
          </a:ln>
          <a:effectLst/>
        </p:spPr>
        <p:txBody>
          <a:bodyPr lIns="72000" rIns="72000" rtlCol="0" anchor="ctr"/>
          <a:lstStyle/>
          <a:p>
            <a:pPr marL="0" lvl="1" algn="ctr" defTabSz="457200" fontAlgn="base" latinLnBrk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ko-KR" sz="1600" b="1" i="0" u="none" strike="noStrike" kern="0" cap="none" spc="-50" normalizeH="0" baseline="0" noProof="0" dirty="0">
                <a:ln>
                  <a:solidFill>
                    <a:sysClr val="window" lastClr="FFFFFF">
                      <a:lumMod val="75000"/>
                      <a:alpha val="0"/>
                    </a:sysClr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Rix정고딕 B" panose="02020603020101020101" pitchFamily="18" charset="-127"/>
                <a:ea typeface="Rix정고딕 B" panose="02020603020101020101" pitchFamily="18" charset="-127"/>
              </a:rPr>
              <a:t>AS-IS</a:t>
            </a:r>
          </a:p>
        </p:txBody>
      </p:sp>
      <p:sp>
        <p:nvSpPr>
          <p:cNvPr id="13" name="Rectangle 31" descr="어두운 상향 대각선">
            <a:extLst>
              <a:ext uri="{FF2B5EF4-FFF2-40B4-BE49-F238E27FC236}">
                <a16:creationId xmlns:a16="http://schemas.microsoft.com/office/drawing/2014/main" id="{83D7BFA3-A5C9-E02B-F1DD-FD7FA9A068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3501" y="3745414"/>
            <a:ext cx="9457200" cy="339377"/>
          </a:xfrm>
          <a:prstGeom prst="roundRect">
            <a:avLst>
              <a:gd name="adj" fmla="val 50000"/>
            </a:avLst>
          </a:prstGeom>
          <a:solidFill>
            <a:srgbClr val="6776B9"/>
          </a:solidFill>
          <a:ln w="15875" cap="flat" cmpd="sng" algn="ctr">
            <a:noFill/>
            <a:prstDash val="solid"/>
            <a:miter lim="800000"/>
          </a:ln>
          <a:effectLst/>
        </p:spPr>
        <p:txBody>
          <a:bodyPr lIns="72000" rIns="72000" rtlCol="0" anchor="ctr"/>
          <a:lstStyle/>
          <a:p>
            <a:pPr marL="0" lvl="1" algn="ctr" defTabSz="457200" fontAlgn="base" latinLnBrk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ko-KR" sz="1600" b="1" i="0" u="none" strike="noStrike" kern="0" cap="none" spc="-50" normalizeH="0" baseline="0" noProof="0" dirty="0">
                <a:ln>
                  <a:solidFill>
                    <a:sysClr val="window" lastClr="FFFFFF">
                      <a:lumMod val="75000"/>
                      <a:alpha val="0"/>
                    </a:sysClr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Rix정고딕 B" panose="02020603020101020101" pitchFamily="18" charset="-127"/>
                <a:ea typeface="Rix정고딕 B" panose="02020603020101020101" pitchFamily="18" charset="-127"/>
              </a:rPr>
              <a:t>TO-BE </a:t>
            </a:r>
            <a:r>
              <a:rPr kumimoji="0" lang="ko-KR" altLang="en-US" sz="1600" b="1" i="0" u="none" strike="noStrike" kern="0" cap="none" spc="-50" normalizeH="0" baseline="0" noProof="0" dirty="0">
                <a:ln>
                  <a:solidFill>
                    <a:sysClr val="window" lastClr="FFFFFF">
                      <a:lumMod val="75000"/>
                      <a:alpha val="0"/>
                    </a:sysClr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Rix정고딕 B" panose="02020603020101020101" pitchFamily="18" charset="-127"/>
                <a:ea typeface="Rix정고딕 B" panose="02020603020101020101" pitchFamily="18" charset="-127"/>
              </a:rPr>
              <a:t>예시화면</a:t>
            </a:r>
            <a:endParaRPr kumimoji="0" lang="en-US" altLang="ko-KR" sz="1600" b="1" i="0" u="none" strike="noStrike" kern="0" cap="none" spc="-50" normalizeH="0" baseline="0" noProof="0" dirty="0">
              <a:ln>
                <a:solidFill>
                  <a:sysClr val="window" lastClr="FFFFFF">
                    <a:lumMod val="75000"/>
                    <a:alpha val="0"/>
                  </a:sysClr>
                </a:solidFill>
              </a:ln>
              <a:solidFill>
                <a:schemeClr val="bg1"/>
              </a:solidFill>
              <a:effectLst/>
              <a:uLnTx/>
              <a:uFillTx/>
              <a:latin typeface="Rix정고딕 B" panose="02020603020101020101" pitchFamily="18" charset="-127"/>
              <a:ea typeface="Rix정고딕 B" panose="02020603020101020101" pitchFamily="18" charset="-127"/>
            </a:endParaRPr>
          </a:p>
        </p:txBody>
      </p:sp>
      <p:graphicFrame>
        <p:nvGraphicFramePr>
          <p:cNvPr id="139" name="표 138">
            <a:extLst>
              <a:ext uri="{FF2B5EF4-FFF2-40B4-BE49-F238E27FC236}">
                <a16:creationId xmlns:a16="http://schemas.microsoft.com/office/drawing/2014/main" id="{B2C180BD-8360-9D8B-F878-5FDCD990DE8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383006"/>
              </p:ext>
            </p:extLst>
          </p:nvPr>
        </p:nvGraphicFramePr>
        <p:xfrm>
          <a:off x="9731298" y="671652"/>
          <a:ext cx="2448000" cy="186507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8000">
                  <a:extLst>
                    <a:ext uri="{9D8B030D-6E8A-4147-A177-3AD203B41FA5}">
                      <a16:colId xmlns:a16="http://schemas.microsoft.com/office/drawing/2014/main" val="585564349"/>
                    </a:ext>
                  </a:extLst>
                </a:gridCol>
                <a:gridCol w="2160000">
                  <a:extLst>
                    <a:ext uri="{9D8B030D-6E8A-4147-A177-3AD203B41FA5}">
                      <a16:colId xmlns:a16="http://schemas.microsoft.com/office/drawing/2014/main" val="2203768793"/>
                    </a:ext>
                  </a:extLst>
                </a:gridCol>
              </a:tblGrid>
              <a:tr h="36000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00" b="1" dirty="0">
                          <a:solidFill>
                            <a:schemeClr val="bg1"/>
                          </a:solidFill>
                        </a:rPr>
                        <a:t>\</a:t>
                      </a:r>
                      <a:endParaRPr lang="ko-KR" altLang="en-US" sz="9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2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ko-KR" altLang="en-US" sz="900" b="1" dirty="0">
                          <a:solidFill>
                            <a:schemeClr val="bg1"/>
                          </a:solidFill>
                        </a:rPr>
                        <a:t>보고서</a:t>
                      </a:r>
                      <a:r>
                        <a:rPr lang="en-US" altLang="ko-KR" sz="900" b="1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ko-KR" altLang="en-US" sz="900" b="1" dirty="0">
                          <a:solidFill>
                            <a:schemeClr val="bg1"/>
                          </a:solidFill>
                        </a:rPr>
                        <a:t>내 구분</a:t>
                      </a:r>
                      <a:endParaRPr lang="en-US" altLang="ko-KR" sz="9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6687217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00" b="0" dirty="0">
                          <a:solidFill>
                            <a:schemeClr val="bg1"/>
                          </a:solidFill>
                        </a:rPr>
                        <a:t>1</a:t>
                      </a:r>
                      <a:endParaRPr lang="ko-KR" altLang="en-US" sz="900" b="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ko-KR" altLang="en-US" sz="900" b="1" dirty="0"/>
                        <a:t>외부위탁연구보고서 메뉴 안보이게 숨기기</a:t>
                      </a:r>
                      <a:endParaRPr lang="en-US" altLang="ko-KR" sz="900" b="1" dirty="0"/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ko-KR" altLang="en-US" sz="900" b="1" dirty="0"/>
                        <a:t>자료실 메뉴 안보이게 숨기기</a:t>
                      </a:r>
                      <a:r>
                        <a:rPr lang="en-US" altLang="ko-KR" sz="900" b="1" dirty="0"/>
                        <a:t>, </a:t>
                      </a:r>
                      <a:r>
                        <a:rPr lang="ko-KR" altLang="en-US" sz="900" b="1" dirty="0"/>
                        <a:t>콘텐츠는 현 미래자료 </a:t>
                      </a:r>
                      <a:r>
                        <a:rPr lang="en-US" altLang="ko-KR" sz="900" b="1" dirty="0"/>
                        <a:t>+ </a:t>
                      </a:r>
                      <a:r>
                        <a:rPr lang="ko-KR" altLang="en-US" sz="900" b="1" dirty="0"/>
                        <a:t>아래와 같은 내용 둘 예정</a:t>
                      </a:r>
                      <a:endParaRPr lang="en-US" altLang="ko-KR" sz="900" b="1" dirty="0"/>
                    </a:p>
                    <a:p>
                      <a:pPr marL="171450" indent="-171450">
                        <a:lnSpc>
                          <a:spcPct val="150000"/>
                        </a:lnSpc>
                        <a:buFont typeface="Wingdings" panose="05000000000000000000" pitchFamily="2" charset="2"/>
                        <a:buChar char="Ø"/>
                      </a:pPr>
                      <a:r>
                        <a:rPr lang="en-US" altLang="ko-KR" sz="900" b="0" dirty="0">
                          <a:solidFill>
                            <a:schemeClr val="tx1"/>
                          </a:solidFill>
                        </a:rPr>
                        <a:t>TO-BE </a:t>
                      </a:r>
                      <a:r>
                        <a:rPr lang="ko-KR" altLang="en-US" sz="900" b="0" dirty="0">
                          <a:solidFill>
                            <a:schemeClr val="tx1"/>
                          </a:solidFill>
                        </a:rPr>
                        <a:t>예시화면 참고 부탁드립니다</a:t>
                      </a:r>
                      <a:r>
                        <a:rPr lang="en-US" altLang="ko-KR" sz="900" b="0" dirty="0">
                          <a:solidFill>
                            <a:schemeClr val="tx1"/>
                          </a:solidFill>
                        </a:rPr>
                        <a:t>. 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75622442"/>
                  </a:ext>
                </a:extLst>
              </a:tr>
            </a:tbl>
          </a:graphicData>
        </a:graphic>
      </p:graphicFrame>
      <p:pic>
        <p:nvPicPr>
          <p:cNvPr id="5" name="그림 4">
            <a:extLst>
              <a:ext uri="{FF2B5EF4-FFF2-40B4-BE49-F238E27FC236}">
                <a16:creationId xmlns:a16="http://schemas.microsoft.com/office/drawing/2014/main" id="{18903840-E67E-030B-31D4-F085D601DE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0730" y="1066629"/>
            <a:ext cx="5323980" cy="2647950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54EAB8DA-5360-4BF1-0E72-84BDF4FE85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0730" y="4115626"/>
            <a:ext cx="5323980" cy="2647950"/>
          </a:xfrm>
          <a:prstGeom prst="rect">
            <a:avLst/>
          </a:prstGeom>
        </p:spPr>
      </p:pic>
      <p:sp>
        <p:nvSpPr>
          <p:cNvPr id="8" name="직사각형 7">
            <a:extLst>
              <a:ext uri="{FF2B5EF4-FFF2-40B4-BE49-F238E27FC236}">
                <a16:creationId xmlns:a16="http://schemas.microsoft.com/office/drawing/2014/main" id="{F44B0A8F-0E63-406D-A122-8119B231D700}"/>
              </a:ext>
            </a:extLst>
          </p:cNvPr>
          <p:cNvSpPr/>
          <p:nvPr/>
        </p:nvSpPr>
        <p:spPr>
          <a:xfrm>
            <a:off x="5243513" y="5724525"/>
            <a:ext cx="1538287" cy="2619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DB90D656-78D7-1F70-20B5-DEE73A437733}"/>
              </a:ext>
            </a:extLst>
          </p:cNvPr>
          <p:cNvSpPr/>
          <p:nvPr/>
        </p:nvSpPr>
        <p:spPr>
          <a:xfrm>
            <a:off x="5243513" y="2688371"/>
            <a:ext cx="1538287" cy="252593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0" name="타원 9">
            <a:extLst>
              <a:ext uri="{FF2B5EF4-FFF2-40B4-BE49-F238E27FC236}">
                <a16:creationId xmlns:a16="http://schemas.microsoft.com/office/drawing/2014/main" id="{32414657-44C4-0879-7568-5374F84FFA14}"/>
              </a:ext>
            </a:extLst>
          </p:cNvPr>
          <p:cNvSpPr/>
          <p:nvPr/>
        </p:nvSpPr>
        <p:spPr>
          <a:xfrm>
            <a:off x="5135513" y="2580371"/>
            <a:ext cx="216000" cy="2160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900" b="1" dirty="0">
                <a:latin typeface="+mn-ea"/>
              </a:rPr>
              <a:t>1</a:t>
            </a:r>
            <a:endParaRPr lang="ko-KR" altLang="en-US" sz="900" b="1" dirty="0">
              <a:latin typeface="+mn-ea"/>
            </a:endParaRPr>
          </a:p>
        </p:txBody>
      </p:sp>
      <p:cxnSp>
        <p:nvCxnSpPr>
          <p:cNvPr id="11" name="연결선: 꺾임 10">
            <a:extLst>
              <a:ext uri="{FF2B5EF4-FFF2-40B4-BE49-F238E27FC236}">
                <a16:creationId xmlns:a16="http://schemas.microsoft.com/office/drawing/2014/main" id="{91F7047C-A6FE-7DFD-E6C8-7EE09B9032B8}"/>
              </a:ext>
            </a:extLst>
          </p:cNvPr>
          <p:cNvCxnSpPr>
            <a:cxnSpLocks/>
            <a:stCxn id="9" idx="3"/>
            <a:endCxn id="8" idx="3"/>
          </p:cNvCxnSpPr>
          <p:nvPr/>
        </p:nvCxnSpPr>
        <p:spPr>
          <a:xfrm>
            <a:off x="6781800" y="2814668"/>
            <a:ext cx="12700" cy="3040826"/>
          </a:xfrm>
          <a:prstGeom prst="bentConnector3">
            <a:avLst>
              <a:gd name="adj1" fmla="val 12493063"/>
            </a:avLst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">
            <a:extLst>
              <a:ext uri="{FF2B5EF4-FFF2-40B4-BE49-F238E27FC236}">
                <a16:creationId xmlns:a16="http://schemas.microsoft.com/office/drawing/2014/main" id="{2BAD1249-510D-1BA4-A079-81B914EE53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83531" y="5246349"/>
            <a:ext cx="3235520" cy="1218290"/>
          </a:xfrm>
          <a:prstGeom prst="rect">
            <a:avLst/>
          </a:prstGeom>
          <a:noFill/>
          <a:ln w="0" cap="rnd">
            <a:solidFill>
              <a:srgbClr val="000000"/>
            </a:solidFill>
            <a:prstDash val="solid"/>
            <a:round/>
          </a:ln>
          <a:effectLst/>
        </p:spPr>
      </p:pic>
      <p:sp>
        <p:nvSpPr>
          <p:cNvPr id="16" name="직사각형 15">
            <a:extLst>
              <a:ext uri="{FF2B5EF4-FFF2-40B4-BE49-F238E27FC236}">
                <a16:creationId xmlns:a16="http://schemas.microsoft.com/office/drawing/2014/main" id="{262F760D-0BE5-3C46-F23C-3A169E430EA7}"/>
              </a:ext>
            </a:extLst>
          </p:cNvPr>
          <p:cNvSpPr/>
          <p:nvPr/>
        </p:nvSpPr>
        <p:spPr>
          <a:xfrm>
            <a:off x="8725576" y="4544840"/>
            <a:ext cx="2951430" cy="57476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/>
              <a:t>자료실 안에 콘텐츠 내용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530B94B-6540-53CB-3FEA-6BCB556CBEF4}"/>
              </a:ext>
            </a:extLst>
          </p:cNvPr>
          <p:cNvSpPr txBox="1"/>
          <p:nvPr/>
        </p:nvSpPr>
        <p:spPr>
          <a:xfrm>
            <a:off x="4385670" y="5393650"/>
            <a:ext cx="10541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ko-KR" altLang="en-US" b="1" dirty="0"/>
              <a:t>보고서</a:t>
            </a:r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F2B9E410-EF18-C0BD-6BA7-9E70E79982AA}"/>
              </a:ext>
            </a:extLst>
          </p:cNvPr>
          <p:cNvSpPr/>
          <p:nvPr/>
        </p:nvSpPr>
        <p:spPr>
          <a:xfrm>
            <a:off x="183501" y="1237451"/>
            <a:ext cx="1946494" cy="69027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/>
              <a:t>반영예정</a:t>
            </a:r>
          </a:p>
        </p:txBody>
      </p:sp>
      <p:sp>
        <p:nvSpPr>
          <p:cNvPr id="18" name="직사각형 17"/>
          <p:cNvSpPr/>
          <p:nvPr/>
        </p:nvSpPr>
        <p:spPr>
          <a:xfrm>
            <a:off x="183501" y="2028964"/>
            <a:ext cx="1946494" cy="1282127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/>
              <a:t>확인</a:t>
            </a:r>
            <a:endParaRPr lang="en-US" altLang="ko-KR"/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65266D6E-4C9B-54BA-36BE-5BEB2130514F}"/>
              </a:ext>
            </a:extLst>
          </p:cNvPr>
          <p:cNvSpPr/>
          <p:nvPr/>
        </p:nvSpPr>
        <p:spPr>
          <a:xfrm>
            <a:off x="12268656" y="1083780"/>
            <a:ext cx="2448000" cy="3780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dirty="0"/>
              <a:t>241220 </a:t>
            </a:r>
            <a:r>
              <a:rPr lang="ko-KR" altLang="en-US" sz="1200" dirty="0" err="1"/>
              <a:t>최세은</a:t>
            </a:r>
            <a:r>
              <a:rPr lang="ko-KR" altLang="en-US" sz="1200" dirty="0"/>
              <a:t> 연구원 반영 완료</a:t>
            </a:r>
            <a:r>
              <a:rPr lang="en-US" altLang="ko-KR" sz="1200" dirty="0"/>
              <a:t> </a:t>
            </a:r>
            <a:endParaRPr lang="ko-KR" altLang="en-US" sz="1200" dirty="0"/>
          </a:p>
        </p:txBody>
      </p:sp>
    </p:spTree>
    <p:extLst>
      <p:ext uri="{BB962C8B-B14F-4D97-AF65-F5344CB8AC3E}">
        <p14:creationId xmlns:p14="http://schemas.microsoft.com/office/powerpoint/2010/main" val="450974991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E8EEB8-E99F-59F2-9052-D4A79FBBC2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1" descr="어두운 상향 대각선">
            <a:extLst>
              <a:ext uri="{FF2B5EF4-FFF2-40B4-BE49-F238E27FC236}">
                <a16:creationId xmlns:a16="http://schemas.microsoft.com/office/drawing/2014/main" id="{E168FA8F-CED9-AAFB-76AD-BDC55EAE83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3501" y="696417"/>
            <a:ext cx="9458439" cy="339377"/>
          </a:xfrm>
          <a:prstGeom prst="roundRect">
            <a:avLst>
              <a:gd name="adj" fmla="val 50000"/>
            </a:avLst>
          </a:prstGeom>
          <a:solidFill>
            <a:srgbClr val="75B2E1"/>
          </a:solidFill>
          <a:ln w="15875" cap="flat" cmpd="sng" algn="ctr">
            <a:noFill/>
            <a:prstDash val="solid"/>
            <a:miter lim="800000"/>
          </a:ln>
          <a:effectLst/>
        </p:spPr>
        <p:txBody>
          <a:bodyPr lIns="72000" rIns="72000" rtlCol="0" anchor="ctr"/>
          <a:lstStyle/>
          <a:p>
            <a:pPr marL="0" lvl="1" algn="ctr" defTabSz="457200" fontAlgn="base" latinLnBrk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ko-KR" sz="1600" b="1" i="0" u="none" strike="noStrike" kern="0" cap="none" spc="-50" normalizeH="0" baseline="0" noProof="0" dirty="0">
                <a:ln>
                  <a:solidFill>
                    <a:sysClr val="window" lastClr="FFFFFF">
                      <a:lumMod val="75000"/>
                      <a:alpha val="0"/>
                    </a:sysClr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Rix정고딕 B" panose="02020603020101020101" pitchFamily="18" charset="-127"/>
                <a:ea typeface="Rix정고딕 B" panose="02020603020101020101" pitchFamily="18" charset="-127"/>
              </a:rPr>
              <a:t>AS-IS</a:t>
            </a:r>
          </a:p>
        </p:txBody>
      </p:sp>
      <p:sp>
        <p:nvSpPr>
          <p:cNvPr id="9" name="Rectangle 31" descr="어두운 상향 대각선">
            <a:extLst>
              <a:ext uri="{FF2B5EF4-FFF2-40B4-BE49-F238E27FC236}">
                <a16:creationId xmlns:a16="http://schemas.microsoft.com/office/drawing/2014/main" id="{45217C21-80CB-5FBF-9D71-5483137587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3501" y="3745414"/>
            <a:ext cx="9457200" cy="339377"/>
          </a:xfrm>
          <a:prstGeom prst="roundRect">
            <a:avLst>
              <a:gd name="adj" fmla="val 50000"/>
            </a:avLst>
          </a:prstGeom>
          <a:solidFill>
            <a:srgbClr val="6776B9"/>
          </a:solidFill>
          <a:ln w="15875" cap="flat" cmpd="sng" algn="ctr">
            <a:noFill/>
            <a:prstDash val="solid"/>
            <a:miter lim="800000"/>
          </a:ln>
          <a:effectLst/>
        </p:spPr>
        <p:txBody>
          <a:bodyPr lIns="72000" rIns="72000" rtlCol="0" anchor="ctr"/>
          <a:lstStyle/>
          <a:p>
            <a:pPr marL="0" lvl="1" algn="ctr" defTabSz="457200" fontAlgn="base" latinLnBrk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ko-KR" sz="1600" b="1" i="0" u="none" strike="noStrike" kern="0" cap="none" spc="-50" normalizeH="0" baseline="0" noProof="0" dirty="0">
                <a:ln>
                  <a:solidFill>
                    <a:sysClr val="window" lastClr="FFFFFF">
                      <a:lumMod val="75000"/>
                      <a:alpha val="0"/>
                    </a:sysClr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Rix정고딕 B" panose="02020603020101020101" pitchFamily="18" charset="-127"/>
                <a:ea typeface="Rix정고딕 B" panose="02020603020101020101" pitchFamily="18" charset="-127"/>
              </a:rPr>
              <a:t>TO-BE </a:t>
            </a:r>
            <a:r>
              <a:rPr kumimoji="0" lang="ko-KR" altLang="en-US" sz="1600" b="1" i="0" u="none" strike="noStrike" kern="0" cap="none" spc="-50" normalizeH="0" baseline="0" noProof="0" dirty="0">
                <a:ln>
                  <a:solidFill>
                    <a:sysClr val="window" lastClr="FFFFFF">
                      <a:lumMod val="75000"/>
                      <a:alpha val="0"/>
                    </a:sysClr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Rix정고딕 B" panose="02020603020101020101" pitchFamily="18" charset="-127"/>
                <a:ea typeface="Rix정고딕 B" panose="02020603020101020101" pitchFamily="18" charset="-127"/>
              </a:rPr>
              <a:t>예시화면</a:t>
            </a:r>
            <a:endParaRPr kumimoji="0" lang="en-US" altLang="ko-KR" sz="1600" b="1" i="0" u="none" strike="noStrike" kern="0" cap="none" spc="-50" normalizeH="0" baseline="0" noProof="0" dirty="0">
              <a:ln>
                <a:solidFill>
                  <a:sysClr val="window" lastClr="FFFFFF">
                    <a:lumMod val="75000"/>
                    <a:alpha val="0"/>
                  </a:sysClr>
                </a:solidFill>
              </a:ln>
              <a:solidFill>
                <a:schemeClr val="bg1"/>
              </a:solidFill>
              <a:effectLst/>
              <a:uLnTx/>
              <a:uFillTx/>
              <a:latin typeface="Rix정고딕 B" panose="02020603020101020101" pitchFamily="18" charset="-127"/>
              <a:ea typeface="Rix정고딕 B" panose="02020603020101020101" pitchFamily="18" charset="-127"/>
            </a:endParaRPr>
          </a:p>
        </p:txBody>
      </p:sp>
      <p:graphicFrame>
        <p:nvGraphicFramePr>
          <p:cNvPr id="139" name="표 138">
            <a:extLst>
              <a:ext uri="{FF2B5EF4-FFF2-40B4-BE49-F238E27FC236}">
                <a16:creationId xmlns:a16="http://schemas.microsoft.com/office/drawing/2014/main" id="{A44FD3E5-4B17-A3EE-4043-D59E0A82B3B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7160739"/>
              </p:ext>
            </p:extLst>
          </p:nvPr>
        </p:nvGraphicFramePr>
        <p:xfrm>
          <a:off x="9731298" y="671652"/>
          <a:ext cx="2448000" cy="23414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8000">
                  <a:extLst>
                    <a:ext uri="{9D8B030D-6E8A-4147-A177-3AD203B41FA5}">
                      <a16:colId xmlns:a16="http://schemas.microsoft.com/office/drawing/2014/main" val="585564349"/>
                    </a:ext>
                  </a:extLst>
                </a:gridCol>
                <a:gridCol w="2160000">
                  <a:extLst>
                    <a:ext uri="{9D8B030D-6E8A-4147-A177-3AD203B41FA5}">
                      <a16:colId xmlns:a16="http://schemas.microsoft.com/office/drawing/2014/main" val="2203768793"/>
                    </a:ext>
                  </a:extLst>
                </a:gridCol>
              </a:tblGrid>
              <a:tr h="36000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00" b="1" dirty="0">
                          <a:solidFill>
                            <a:schemeClr val="bg1"/>
                          </a:solidFill>
                        </a:rPr>
                        <a:t>※</a:t>
                      </a:r>
                      <a:endParaRPr lang="ko-KR" altLang="en-US" sz="9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2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ko-KR" altLang="en-US" sz="900" b="1" dirty="0">
                          <a:solidFill>
                            <a:schemeClr val="bg1"/>
                          </a:solidFill>
                        </a:rPr>
                        <a:t>게시물 요청 기능</a:t>
                      </a:r>
                      <a:endParaRPr lang="en-US" altLang="ko-KR" sz="9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6687217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00" b="0" dirty="0">
                          <a:solidFill>
                            <a:schemeClr val="bg1"/>
                          </a:solidFill>
                        </a:rPr>
                        <a:t>1</a:t>
                      </a:r>
                      <a:endParaRPr lang="ko-KR" altLang="en-US" sz="900" b="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ko-KR" altLang="en-US" sz="900" b="1" dirty="0"/>
                        <a:t>위와 같이 전체 보고서를 볼 수 있는 기능 추가 요청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altLang="ko-KR" sz="900" b="1" dirty="0"/>
                        <a:t>(</a:t>
                      </a:r>
                      <a:r>
                        <a:rPr lang="ko-KR" altLang="en-US" sz="900" b="1" dirty="0"/>
                        <a:t>한국노동연구원</a:t>
                      </a:r>
                      <a:r>
                        <a:rPr lang="en-US" altLang="ko-KR" sz="900" b="1" dirty="0"/>
                        <a:t>: https://www.kli.re.kr/kli/newestPblctList.es?mid=a10101000000) </a:t>
                      </a:r>
                    </a:p>
                    <a:p>
                      <a:pPr marL="171450" indent="-171450">
                        <a:lnSpc>
                          <a:spcPct val="150000"/>
                        </a:lnSpc>
                        <a:buFont typeface="Wingdings" panose="05000000000000000000" pitchFamily="2" charset="2"/>
                        <a:buChar char="Ø"/>
                      </a:pPr>
                      <a:r>
                        <a:rPr lang="en-US" altLang="ko-KR" sz="900" b="0" dirty="0">
                          <a:solidFill>
                            <a:schemeClr val="tx1"/>
                          </a:solidFill>
                        </a:rPr>
                        <a:t>TO-BE </a:t>
                      </a:r>
                      <a:r>
                        <a:rPr lang="ko-KR" altLang="en-US" sz="900" b="0" dirty="0">
                          <a:solidFill>
                            <a:schemeClr val="tx1"/>
                          </a:solidFill>
                        </a:rPr>
                        <a:t>예시화면 참고 부탁드립니다</a:t>
                      </a:r>
                      <a:r>
                        <a:rPr lang="en-US" altLang="ko-KR" sz="900" b="0" dirty="0">
                          <a:solidFill>
                            <a:schemeClr val="tx1"/>
                          </a:solidFill>
                        </a:rPr>
                        <a:t>. 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75622442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00" b="0" dirty="0">
                          <a:solidFill>
                            <a:schemeClr val="bg1"/>
                          </a:solidFill>
                        </a:rPr>
                        <a:t>※</a:t>
                      </a:r>
                      <a:endParaRPr lang="ko-KR" altLang="en-US" sz="900" b="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lnSpc>
                          <a:spcPct val="150000"/>
                        </a:lnSpc>
                        <a:buFont typeface="Wingdings" panose="05000000000000000000" pitchFamily="2" charset="2"/>
                        <a:buChar char="Ø"/>
                      </a:pPr>
                      <a:r>
                        <a:rPr lang="ko-KR" altLang="en-US" sz="900" b="0" dirty="0">
                          <a:solidFill>
                            <a:schemeClr val="tx1"/>
                          </a:solidFill>
                        </a:rPr>
                        <a:t>각 게시판마다 최신순</a:t>
                      </a:r>
                      <a:r>
                        <a:rPr lang="en-US" altLang="ko-KR" sz="900" b="0" dirty="0">
                          <a:solidFill>
                            <a:schemeClr val="tx1"/>
                          </a:solidFill>
                        </a:rPr>
                        <a:t>, </a:t>
                      </a:r>
                      <a:r>
                        <a:rPr lang="ko-KR" altLang="en-US" sz="900" b="0" dirty="0">
                          <a:solidFill>
                            <a:schemeClr val="tx1"/>
                          </a:solidFill>
                        </a:rPr>
                        <a:t>제목순</a:t>
                      </a:r>
                      <a:r>
                        <a:rPr lang="en-US" altLang="ko-KR" sz="900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ko-KR" altLang="en-US" sz="900" b="0" dirty="0">
                          <a:solidFill>
                            <a:schemeClr val="tx1"/>
                          </a:solidFill>
                        </a:rPr>
                        <a:t>등 반영 예정</a:t>
                      </a:r>
                      <a:endParaRPr lang="en-US" altLang="ko-KR" sz="9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90170180"/>
                  </a:ext>
                </a:extLst>
              </a:tr>
            </a:tbl>
          </a:graphicData>
        </a:graphic>
      </p:graphicFrame>
      <p:pic>
        <p:nvPicPr>
          <p:cNvPr id="13" name="그림 12">
            <a:extLst>
              <a:ext uri="{FF2B5EF4-FFF2-40B4-BE49-F238E27FC236}">
                <a16:creationId xmlns:a16="http://schemas.microsoft.com/office/drawing/2014/main" id="{DF14661F-FBF2-F03E-2D0C-003B094DD0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4020" y="1081675"/>
            <a:ext cx="5277400" cy="2617858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BAEB7E67-C5A3-BF2B-21BB-3C32046EFA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4020" y="4130672"/>
            <a:ext cx="5277400" cy="2617858"/>
          </a:xfrm>
          <a:prstGeom prst="rect">
            <a:avLst/>
          </a:prstGeom>
        </p:spPr>
      </p:pic>
      <p:sp>
        <p:nvSpPr>
          <p:cNvPr id="17" name="직사각형 16">
            <a:extLst>
              <a:ext uri="{FF2B5EF4-FFF2-40B4-BE49-F238E27FC236}">
                <a16:creationId xmlns:a16="http://schemas.microsoft.com/office/drawing/2014/main" id="{01277438-32B1-35EE-131E-79FE4D22B96C}"/>
              </a:ext>
            </a:extLst>
          </p:cNvPr>
          <p:cNvSpPr/>
          <p:nvPr/>
        </p:nvSpPr>
        <p:spPr>
          <a:xfrm>
            <a:off x="2973430" y="5684520"/>
            <a:ext cx="3878580" cy="342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" name="직사각형 17">
            <a:extLst>
              <a:ext uri="{FF2B5EF4-FFF2-40B4-BE49-F238E27FC236}">
                <a16:creationId xmlns:a16="http://schemas.microsoft.com/office/drawing/2014/main" id="{5BFBFB41-CE85-6FD2-F76B-407EB2211EFC}"/>
              </a:ext>
            </a:extLst>
          </p:cNvPr>
          <p:cNvSpPr/>
          <p:nvPr/>
        </p:nvSpPr>
        <p:spPr>
          <a:xfrm>
            <a:off x="3054351" y="2688371"/>
            <a:ext cx="3727450" cy="252593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9" name="타원 18">
            <a:extLst>
              <a:ext uri="{FF2B5EF4-FFF2-40B4-BE49-F238E27FC236}">
                <a16:creationId xmlns:a16="http://schemas.microsoft.com/office/drawing/2014/main" id="{BCC60624-A16B-FB60-4EE0-32C60FFC3E95}"/>
              </a:ext>
            </a:extLst>
          </p:cNvPr>
          <p:cNvSpPr/>
          <p:nvPr/>
        </p:nvSpPr>
        <p:spPr>
          <a:xfrm>
            <a:off x="2973430" y="2580371"/>
            <a:ext cx="216000" cy="2160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900" b="1" dirty="0">
                <a:latin typeface="+mn-ea"/>
              </a:rPr>
              <a:t>1</a:t>
            </a:r>
            <a:endParaRPr lang="ko-KR" altLang="en-US" sz="900" b="1" dirty="0">
              <a:latin typeface="+mn-ea"/>
            </a:endParaRPr>
          </a:p>
        </p:txBody>
      </p:sp>
      <p:cxnSp>
        <p:nvCxnSpPr>
          <p:cNvPr id="20" name="연결선: 꺾임 19">
            <a:extLst>
              <a:ext uri="{FF2B5EF4-FFF2-40B4-BE49-F238E27FC236}">
                <a16:creationId xmlns:a16="http://schemas.microsoft.com/office/drawing/2014/main" id="{E45FF56F-301A-F227-2631-16972C431EA9}"/>
              </a:ext>
            </a:extLst>
          </p:cNvPr>
          <p:cNvCxnSpPr>
            <a:cxnSpLocks/>
            <a:stCxn id="18" idx="3"/>
            <a:endCxn id="26" idx="0"/>
          </p:cNvCxnSpPr>
          <p:nvPr/>
        </p:nvCxnSpPr>
        <p:spPr>
          <a:xfrm flipH="1">
            <a:off x="4912720" y="2814668"/>
            <a:ext cx="1869081" cy="2578982"/>
          </a:xfrm>
          <a:prstGeom prst="bentConnector4">
            <a:avLst>
              <a:gd name="adj1" fmla="val -12231"/>
              <a:gd name="adj2" fmla="val 52449"/>
            </a:avLst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561EA8A2-2C06-2732-4177-BDD3F9A4AF86}"/>
              </a:ext>
            </a:extLst>
          </p:cNvPr>
          <p:cNvSpPr txBox="1"/>
          <p:nvPr/>
        </p:nvSpPr>
        <p:spPr>
          <a:xfrm>
            <a:off x="7316150" y="5616747"/>
            <a:ext cx="38048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2depth</a:t>
            </a:r>
            <a:r>
              <a:rPr lang="ko-KR" altLang="en-US" dirty="0"/>
              <a:t>인 보고서만 클릭 했을 때 </a:t>
            </a:r>
            <a:endParaRPr lang="en-US" altLang="ko-KR" dirty="0"/>
          </a:p>
          <a:p>
            <a:r>
              <a:rPr lang="ko-KR" altLang="en-US" dirty="0"/>
              <a:t>전체보고서가 보이게 설정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76B5701-7F6C-0AEB-7AFB-98BDE986DCCA}"/>
              </a:ext>
            </a:extLst>
          </p:cNvPr>
          <p:cNvSpPr txBox="1"/>
          <p:nvPr/>
        </p:nvSpPr>
        <p:spPr>
          <a:xfrm>
            <a:off x="4196165" y="5393650"/>
            <a:ext cx="143311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ko-KR" altLang="en-US" b="1"/>
              <a:t>연구보고서</a:t>
            </a:r>
            <a:endParaRPr lang="ko-KR" altLang="en-US" b="1" dirty="0"/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18F0AD32-FD8C-7E6D-FF9E-E9DF26EA2961}"/>
              </a:ext>
            </a:extLst>
          </p:cNvPr>
          <p:cNvSpPr/>
          <p:nvPr/>
        </p:nvSpPr>
        <p:spPr>
          <a:xfrm>
            <a:off x="183501" y="1237451"/>
            <a:ext cx="1946494" cy="69027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/>
              <a:t>확정</a:t>
            </a:r>
          </a:p>
        </p:txBody>
      </p:sp>
      <p:sp>
        <p:nvSpPr>
          <p:cNvPr id="15" name="직사각형 14"/>
          <p:cNvSpPr/>
          <p:nvPr/>
        </p:nvSpPr>
        <p:spPr>
          <a:xfrm>
            <a:off x="183501" y="2028964"/>
            <a:ext cx="1946494" cy="1282127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/>
              <a:t>확인</a:t>
            </a:r>
            <a:endParaRPr lang="en-US" altLang="ko-KR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CB6F5AF-5E2D-0A27-2420-FFEF2354E19E}"/>
              </a:ext>
            </a:extLst>
          </p:cNvPr>
          <p:cNvSpPr txBox="1"/>
          <p:nvPr/>
        </p:nvSpPr>
        <p:spPr>
          <a:xfrm>
            <a:off x="4043724" y="5159729"/>
            <a:ext cx="544945" cy="153888"/>
          </a:xfrm>
          <a:prstGeom prst="rect">
            <a:avLst/>
          </a:prstGeom>
          <a:solidFill>
            <a:srgbClr val="606164"/>
          </a:solidFill>
        </p:spPr>
        <p:txBody>
          <a:bodyPr wrap="square" rtlCol="0">
            <a:spAutoFit/>
          </a:bodyPr>
          <a:lstStyle/>
          <a:p>
            <a:r>
              <a:rPr lang="ko-KR" altLang="en-US" sz="400" b="1" dirty="0">
                <a:solidFill>
                  <a:schemeClr val="bg1"/>
                </a:solidFill>
              </a:rPr>
              <a:t>보고서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97DD826-EAB7-39B1-B45D-8FA0AC4EE745}"/>
              </a:ext>
            </a:extLst>
          </p:cNvPr>
          <p:cNvSpPr txBox="1"/>
          <p:nvPr/>
        </p:nvSpPr>
        <p:spPr>
          <a:xfrm>
            <a:off x="4726348" y="5159729"/>
            <a:ext cx="814228" cy="153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" b="1" dirty="0">
                <a:solidFill>
                  <a:schemeClr val="bg1"/>
                </a:solidFill>
              </a:rPr>
              <a:t>연구보고서</a:t>
            </a:r>
          </a:p>
        </p:txBody>
      </p:sp>
      <p:pic>
        <p:nvPicPr>
          <p:cNvPr id="7" name="그래픽 6" descr="추가 단색으로 채워진">
            <a:extLst>
              <a:ext uri="{FF2B5EF4-FFF2-40B4-BE49-F238E27FC236}">
                <a16:creationId xmlns:a16="http://schemas.microsoft.com/office/drawing/2014/main" id="{A441ED4C-B350-A4D5-4EC9-1B51CDD997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345515" y="5189048"/>
            <a:ext cx="95250" cy="95250"/>
          </a:xfrm>
          <a:prstGeom prst="rect">
            <a:avLst/>
          </a:prstGeom>
        </p:spPr>
      </p:pic>
      <p:sp>
        <p:nvSpPr>
          <p:cNvPr id="10" name="직사각형 9">
            <a:extLst>
              <a:ext uri="{FF2B5EF4-FFF2-40B4-BE49-F238E27FC236}">
                <a16:creationId xmlns:a16="http://schemas.microsoft.com/office/drawing/2014/main" id="{60C9428A-6E73-A341-E7F5-C8C6FA5FE3EC}"/>
              </a:ext>
            </a:extLst>
          </p:cNvPr>
          <p:cNvSpPr/>
          <p:nvPr/>
        </p:nvSpPr>
        <p:spPr>
          <a:xfrm>
            <a:off x="12268656" y="1083780"/>
            <a:ext cx="2448000" cy="37863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dirty="0"/>
              <a:t>241223 </a:t>
            </a:r>
            <a:r>
              <a:rPr lang="ko-KR" altLang="en-US" sz="1200" dirty="0"/>
              <a:t>윤진희 연구원 반영 완료</a:t>
            </a:r>
          </a:p>
        </p:txBody>
      </p:sp>
    </p:spTree>
    <p:extLst>
      <p:ext uri="{BB962C8B-B14F-4D97-AF65-F5344CB8AC3E}">
        <p14:creationId xmlns:p14="http://schemas.microsoft.com/office/powerpoint/2010/main" val="2796346683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6433EA-BD5A-6F7B-2F16-096977C894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9" name="표 138">
            <a:extLst>
              <a:ext uri="{FF2B5EF4-FFF2-40B4-BE49-F238E27FC236}">
                <a16:creationId xmlns:a16="http://schemas.microsoft.com/office/drawing/2014/main" id="{A2F73EF2-7F54-323E-85B5-57A417523A4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4036580"/>
              </p:ext>
            </p:extLst>
          </p:nvPr>
        </p:nvGraphicFramePr>
        <p:xfrm>
          <a:off x="9730800" y="673200"/>
          <a:ext cx="2448000" cy="37167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2614">
                  <a:extLst>
                    <a:ext uri="{9D8B030D-6E8A-4147-A177-3AD203B41FA5}">
                      <a16:colId xmlns:a16="http://schemas.microsoft.com/office/drawing/2014/main" val="585564349"/>
                    </a:ext>
                  </a:extLst>
                </a:gridCol>
                <a:gridCol w="2155386">
                  <a:extLst>
                    <a:ext uri="{9D8B030D-6E8A-4147-A177-3AD203B41FA5}">
                      <a16:colId xmlns:a16="http://schemas.microsoft.com/office/drawing/2014/main" val="2203768793"/>
                    </a:ext>
                  </a:extLst>
                </a:gridCol>
              </a:tblGrid>
              <a:tr h="36000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00" b="1" dirty="0">
                          <a:solidFill>
                            <a:schemeClr val="bg1"/>
                          </a:solidFill>
                        </a:rPr>
                        <a:t>※</a:t>
                      </a:r>
                      <a:endParaRPr lang="ko-KR" altLang="en-US" sz="9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2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ko-KR" altLang="en-US" sz="900" b="1" dirty="0">
                          <a:solidFill>
                            <a:schemeClr val="bg1"/>
                          </a:solidFill>
                        </a:rPr>
                        <a:t>게시물 요청 기능</a:t>
                      </a:r>
                      <a:endParaRPr lang="en-US" altLang="ko-KR" sz="9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6687217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00" b="0" dirty="0">
                          <a:solidFill>
                            <a:schemeClr val="bg1"/>
                          </a:solidFill>
                        </a:rPr>
                        <a:t>1</a:t>
                      </a:r>
                      <a:endParaRPr lang="ko-KR" altLang="en-US" sz="900" b="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ko-KR" altLang="en-US" sz="900" b="1" dirty="0"/>
                        <a:t>보고서 목록은 위와 같이 보기 방식을 수정 요청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altLang="ko-KR" sz="900" b="1" dirty="0"/>
                        <a:t>(</a:t>
                      </a:r>
                      <a:r>
                        <a:rPr lang="ko-KR" altLang="en-US" sz="900" b="1" dirty="0"/>
                        <a:t>대외경제정책연구원</a:t>
                      </a:r>
                      <a:r>
                        <a:rPr lang="en-US" altLang="ko-KR" sz="900" b="1" dirty="0"/>
                        <a:t>: https://www.kiep.go.kr/gallery.es?mid=a10101010000&amp;bid=0001&amp;cg_code=C03%2CC05%2CC02%2CC13%2CC01%2CC19%2CC17%2CC11 )</a:t>
                      </a:r>
                    </a:p>
                    <a:p>
                      <a:pPr marL="171450" indent="-171450">
                        <a:lnSpc>
                          <a:spcPct val="150000"/>
                        </a:lnSpc>
                        <a:buFont typeface="Wingdings" panose="05000000000000000000" pitchFamily="2" charset="2"/>
                        <a:buChar char="Ø"/>
                      </a:pPr>
                      <a:r>
                        <a:rPr lang="en-US" altLang="ko-KR" sz="900" b="0" dirty="0">
                          <a:solidFill>
                            <a:schemeClr val="tx1"/>
                          </a:solidFill>
                        </a:rPr>
                        <a:t>TO-BE </a:t>
                      </a:r>
                      <a:r>
                        <a:rPr lang="ko-KR" altLang="en-US" sz="900" b="0" dirty="0">
                          <a:solidFill>
                            <a:schemeClr val="tx1"/>
                          </a:solidFill>
                        </a:rPr>
                        <a:t>예시화면 참고 부탁드립니다</a:t>
                      </a:r>
                      <a:r>
                        <a:rPr lang="en-US" altLang="ko-KR" sz="900" b="0" dirty="0">
                          <a:solidFill>
                            <a:schemeClr val="tx1"/>
                          </a:solidFill>
                        </a:rPr>
                        <a:t>. </a:t>
                      </a:r>
                    </a:p>
                    <a:p>
                      <a:pPr marL="171450" indent="-171450">
                        <a:lnSpc>
                          <a:spcPct val="150000"/>
                        </a:lnSpc>
                        <a:buFont typeface="Wingdings" panose="05000000000000000000" pitchFamily="2" charset="2"/>
                        <a:buChar char="Ø"/>
                      </a:pPr>
                      <a:endParaRPr lang="en-US" altLang="ko-KR" sz="900" b="0" dirty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en-US" altLang="ko-KR" sz="900" b="0" dirty="0">
                          <a:solidFill>
                            <a:srgbClr val="C00000"/>
                          </a:solidFill>
                        </a:rPr>
                        <a:t>※</a:t>
                      </a:r>
                      <a:r>
                        <a:rPr lang="ko-KR" altLang="en-US" sz="900" b="0" dirty="0">
                          <a:solidFill>
                            <a:srgbClr val="C00000"/>
                          </a:solidFill>
                        </a:rPr>
                        <a:t> 보고서 메뉴만 해당 형태로 원하시는 것인지</a:t>
                      </a:r>
                      <a:r>
                        <a:rPr lang="en-US" altLang="ko-KR" sz="900" b="0" dirty="0">
                          <a:solidFill>
                            <a:srgbClr val="C00000"/>
                          </a:solidFill>
                        </a:rPr>
                        <a:t>, </a:t>
                      </a:r>
                      <a:r>
                        <a:rPr lang="ko-KR" altLang="en-US" sz="900" b="0" dirty="0">
                          <a:solidFill>
                            <a:srgbClr val="C00000"/>
                          </a:solidFill>
                        </a:rPr>
                        <a:t>아니면 학술세미나 등 다른 갤러리 게시판도 포함되는 것인지 확인 부탁드립니다</a:t>
                      </a:r>
                      <a:r>
                        <a:rPr lang="en-US" altLang="ko-KR" sz="900" b="0" dirty="0">
                          <a:solidFill>
                            <a:srgbClr val="C00000"/>
                          </a:solidFill>
                        </a:rPr>
                        <a:t>.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en-US" altLang="ko-KR" sz="900" b="0" dirty="0">
                          <a:solidFill>
                            <a:srgbClr val="C00000"/>
                          </a:solidFill>
                        </a:rPr>
                        <a:t>-&gt; </a:t>
                      </a:r>
                      <a:r>
                        <a:rPr lang="ko-KR" altLang="en-US" sz="900" b="0" dirty="0">
                          <a:solidFill>
                            <a:srgbClr val="C00000"/>
                          </a:solidFill>
                        </a:rPr>
                        <a:t>이미지가 깨지지 않는 선으로 반영 예정</a:t>
                      </a:r>
                      <a:endParaRPr lang="en-US" altLang="ko-KR" sz="900" b="0" dirty="0">
                        <a:solidFill>
                          <a:srgbClr val="C00000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75622442"/>
                  </a:ext>
                </a:extLst>
              </a:tr>
            </a:tbl>
          </a:graphicData>
        </a:graphic>
      </p:graphicFrame>
      <p:pic>
        <p:nvPicPr>
          <p:cNvPr id="5" name="그림 4">
            <a:extLst>
              <a:ext uri="{FF2B5EF4-FFF2-40B4-BE49-F238E27FC236}">
                <a16:creationId xmlns:a16="http://schemas.microsoft.com/office/drawing/2014/main" id="{1BC25D02-6496-624A-6386-5E1F913062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2739" y="1118945"/>
            <a:ext cx="6339962" cy="2543318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01DFFC23-8E7A-2BBA-0CDF-C0BA95D79C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6212" y="4129955"/>
            <a:ext cx="3863614" cy="2664456"/>
          </a:xfrm>
          <a:prstGeom prst="rect">
            <a:avLst/>
          </a:prstGeom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id="{07DD4CC2-C3F5-5644-53C5-1D042F0856F7}"/>
              </a:ext>
            </a:extLst>
          </p:cNvPr>
          <p:cNvSpPr/>
          <p:nvPr/>
        </p:nvSpPr>
        <p:spPr>
          <a:xfrm>
            <a:off x="183501" y="1237451"/>
            <a:ext cx="1946494" cy="69027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/>
              <a:t>확정</a:t>
            </a:r>
          </a:p>
        </p:txBody>
      </p:sp>
      <p:sp>
        <p:nvSpPr>
          <p:cNvPr id="8" name="직사각형 7"/>
          <p:cNvSpPr/>
          <p:nvPr/>
        </p:nvSpPr>
        <p:spPr>
          <a:xfrm>
            <a:off x="183501" y="2028964"/>
            <a:ext cx="1946494" cy="1282127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/>
              <a:t>확인</a:t>
            </a:r>
            <a:endParaRPr lang="en-US" altLang="ko-KR"/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C41868A7-1E9A-2ED9-5158-939CA4906A7F}"/>
              </a:ext>
            </a:extLst>
          </p:cNvPr>
          <p:cNvSpPr/>
          <p:nvPr/>
        </p:nvSpPr>
        <p:spPr>
          <a:xfrm>
            <a:off x="12268656" y="1083780"/>
            <a:ext cx="2448000" cy="37863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dirty="0"/>
              <a:t>241223 </a:t>
            </a:r>
            <a:r>
              <a:rPr lang="ko-KR" altLang="en-US" sz="1200" dirty="0" err="1"/>
              <a:t>김가을</a:t>
            </a:r>
            <a:r>
              <a:rPr lang="ko-KR" altLang="en-US" sz="1200" dirty="0"/>
              <a:t> 연구원 반영 완료</a:t>
            </a:r>
          </a:p>
        </p:txBody>
      </p:sp>
      <p:sp>
        <p:nvSpPr>
          <p:cNvPr id="9" name="Rectangle 31" descr="어두운 상향 대각선">
            <a:extLst>
              <a:ext uri="{FF2B5EF4-FFF2-40B4-BE49-F238E27FC236}">
                <a16:creationId xmlns:a16="http://schemas.microsoft.com/office/drawing/2014/main" id="{A6AF3109-5A95-4396-87D7-E376C57B7D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3501" y="696417"/>
            <a:ext cx="9458439" cy="339377"/>
          </a:xfrm>
          <a:prstGeom prst="roundRect">
            <a:avLst>
              <a:gd name="adj" fmla="val 50000"/>
            </a:avLst>
          </a:prstGeom>
          <a:solidFill>
            <a:srgbClr val="75B2E1"/>
          </a:solidFill>
          <a:ln w="15875" cap="flat" cmpd="sng" algn="ctr">
            <a:noFill/>
            <a:prstDash val="solid"/>
            <a:miter lim="800000"/>
          </a:ln>
          <a:effectLst/>
        </p:spPr>
        <p:txBody>
          <a:bodyPr lIns="72000" rIns="72000" rtlCol="0" anchor="ctr"/>
          <a:lstStyle/>
          <a:p>
            <a:pPr marL="0" lvl="1" algn="ctr" defTabSz="457200" fontAlgn="base" latinLnBrk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ko-KR" sz="1600" b="1" i="0" u="none" strike="noStrike" kern="0" cap="none" spc="-50" normalizeH="0" baseline="0" noProof="0" dirty="0">
                <a:ln>
                  <a:solidFill>
                    <a:sysClr val="window" lastClr="FFFFFF">
                      <a:lumMod val="75000"/>
                      <a:alpha val="0"/>
                    </a:sysClr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Rix정고딕 B" panose="02020603020101020101" pitchFamily="18" charset="-127"/>
                <a:ea typeface="Rix정고딕 B" panose="02020603020101020101" pitchFamily="18" charset="-127"/>
              </a:rPr>
              <a:t>AS-IS</a:t>
            </a:r>
          </a:p>
        </p:txBody>
      </p:sp>
      <p:sp>
        <p:nvSpPr>
          <p:cNvPr id="10" name="Rectangle 31" descr="어두운 상향 대각선">
            <a:extLst>
              <a:ext uri="{FF2B5EF4-FFF2-40B4-BE49-F238E27FC236}">
                <a16:creationId xmlns:a16="http://schemas.microsoft.com/office/drawing/2014/main" id="{211AC074-6F5F-20CD-7982-94199E7A81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3501" y="3745414"/>
            <a:ext cx="9457200" cy="339377"/>
          </a:xfrm>
          <a:prstGeom prst="roundRect">
            <a:avLst>
              <a:gd name="adj" fmla="val 50000"/>
            </a:avLst>
          </a:prstGeom>
          <a:solidFill>
            <a:srgbClr val="6776B9"/>
          </a:solidFill>
          <a:ln w="15875" cap="flat" cmpd="sng" algn="ctr">
            <a:noFill/>
            <a:prstDash val="solid"/>
            <a:miter lim="800000"/>
          </a:ln>
          <a:effectLst/>
        </p:spPr>
        <p:txBody>
          <a:bodyPr lIns="72000" rIns="72000" rtlCol="0" anchor="ctr"/>
          <a:lstStyle/>
          <a:p>
            <a:pPr marL="0" lvl="1" algn="ctr" defTabSz="457200" fontAlgn="base" latinLnBrk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ko-KR" sz="1600" b="1" i="0" u="none" strike="noStrike" kern="0" cap="none" spc="-50" normalizeH="0" baseline="0" noProof="0" dirty="0">
                <a:ln>
                  <a:solidFill>
                    <a:sysClr val="window" lastClr="FFFFFF">
                      <a:lumMod val="75000"/>
                      <a:alpha val="0"/>
                    </a:sysClr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Rix정고딕 B" panose="02020603020101020101" pitchFamily="18" charset="-127"/>
                <a:ea typeface="Rix정고딕 B" panose="02020603020101020101" pitchFamily="18" charset="-127"/>
              </a:rPr>
              <a:t>TO-BE </a:t>
            </a:r>
            <a:r>
              <a:rPr kumimoji="0" lang="ko-KR" altLang="en-US" sz="1600" b="1" i="0" u="none" strike="noStrike" kern="0" cap="none" spc="-50" normalizeH="0" baseline="0" noProof="0" dirty="0">
                <a:ln>
                  <a:solidFill>
                    <a:sysClr val="window" lastClr="FFFFFF">
                      <a:lumMod val="75000"/>
                      <a:alpha val="0"/>
                    </a:sysClr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Rix정고딕 B" panose="02020603020101020101" pitchFamily="18" charset="-127"/>
                <a:ea typeface="Rix정고딕 B" panose="02020603020101020101" pitchFamily="18" charset="-127"/>
              </a:rPr>
              <a:t>예시화면</a:t>
            </a:r>
            <a:endParaRPr kumimoji="0" lang="en-US" altLang="ko-KR" sz="1600" b="1" i="0" u="none" strike="noStrike" kern="0" cap="none" spc="-50" normalizeH="0" baseline="0" noProof="0" dirty="0">
              <a:ln>
                <a:solidFill>
                  <a:sysClr val="window" lastClr="FFFFFF">
                    <a:lumMod val="75000"/>
                    <a:alpha val="0"/>
                  </a:sysClr>
                </a:solidFill>
              </a:ln>
              <a:solidFill>
                <a:schemeClr val="bg1"/>
              </a:solidFill>
              <a:effectLst/>
              <a:uLnTx/>
              <a:uFillTx/>
              <a:latin typeface="Rix정고딕 B" panose="02020603020101020101" pitchFamily="18" charset="-127"/>
              <a:ea typeface="Rix정고딕 B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86218148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TextBox 79">
            <a:extLst>
              <a:ext uri="{FF2B5EF4-FFF2-40B4-BE49-F238E27FC236}">
                <a16:creationId xmlns:a16="http://schemas.microsoft.com/office/drawing/2014/main" id="{03D7DA22-D74A-F2D5-E8A5-D00D36770FE5}"/>
              </a:ext>
            </a:extLst>
          </p:cNvPr>
          <p:cNvSpPr txBox="1"/>
          <p:nvPr/>
        </p:nvSpPr>
        <p:spPr>
          <a:xfrm>
            <a:off x="3737530" y="1626241"/>
            <a:ext cx="4716941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 sz="1100" dirty="0"/>
              <a:t>기존 홈페이지 </a:t>
            </a:r>
            <a:r>
              <a:rPr lang="en-US" altLang="ko-KR" sz="1100" dirty="0"/>
              <a:t>: https://www.nafi.re.kr/new/index.do</a:t>
            </a:r>
            <a:endParaRPr lang="ko-KR" altLang="en-US" sz="1100" dirty="0"/>
          </a:p>
        </p:txBody>
      </p:sp>
      <p:sp>
        <p:nvSpPr>
          <p:cNvPr id="8" name="Text Box 5">
            <a:extLst>
              <a:ext uri="{FF2B5EF4-FFF2-40B4-BE49-F238E27FC236}">
                <a16:creationId xmlns:a16="http://schemas.microsoft.com/office/drawing/2014/main" id="{96319BD8-2D31-311A-5273-1973AE0941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52596" y="406703"/>
            <a:ext cx="3666751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ko-KR" sz="1400" b="1">
                <a:latin typeface="나눔고딕" panose="020D0604000000000000" pitchFamily="50" charset="-127"/>
                <a:ea typeface="나눔고딕" panose="020D0604000000000000" pitchFamily="50" charset="-127"/>
              </a:rPr>
              <a:t>Information </a:t>
            </a:r>
            <a:r>
              <a:rPr lang="en-US" altLang="ko-KR" sz="1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Architecting</a:t>
            </a:r>
            <a:endParaRPr lang="en-US" altLang="ko-KR" sz="1400" b="1" dirty="0">
              <a:solidFill>
                <a:schemeClr val="accent2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3" name="TextBox 5">
            <a:extLst>
              <a:ext uri="{FF2B5EF4-FFF2-40B4-BE49-F238E27FC236}">
                <a16:creationId xmlns:a16="http://schemas.microsoft.com/office/drawing/2014/main" id="{F2B3C006-2028-3F4F-69B5-5C79EB69FB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3208" y="345148"/>
            <a:ext cx="77457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r>
              <a:rPr lang="en-US" altLang="ko-KR" sz="1800" b="1" dirty="0">
                <a:solidFill>
                  <a:schemeClr val="bg1"/>
                </a:solidFill>
                <a:latin typeface="+mn-ea"/>
              </a:rPr>
              <a:t>AS-IS</a:t>
            </a:r>
            <a:endParaRPr lang="ko-KR" altLang="en-US" sz="1800" b="1" dirty="0">
              <a:solidFill>
                <a:schemeClr val="bg1"/>
              </a:solidFill>
              <a:latin typeface="+mn-ea"/>
            </a:endParaRPr>
          </a:p>
        </p:txBody>
      </p:sp>
      <p:grpSp>
        <p:nvGrpSpPr>
          <p:cNvPr id="81" name="그룹 80">
            <a:extLst>
              <a:ext uri="{FF2B5EF4-FFF2-40B4-BE49-F238E27FC236}">
                <a16:creationId xmlns:a16="http://schemas.microsoft.com/office/drawing/2014/main" id="{5570F276-CF44-C906-0D19-5789882A911A}"/>
              </a:ext>
            </a:extLst>
          </p:cNvPr>
          <p:cNvGrpSpPr/>
          <p:nvPr/>
        </p:nvGrpSpPr>
        <p:grpSpPr>
          <a:xfrm>
            <a:off x="284648" y="1979781"/>
            <a:ext cx="11622704" cy="4143038"/>
            <a:chOff x="284648" y="2441956"/>
            <a:chExt cx="11622704" cy="4143038"/>
          </a:xfrm>
        </p:grpSpPr>
        <p:sp>
          <p:nvSpPr>
            <p:cNvPr id="17" name="직사각형 16">
              <a:extLst>
                <a:ext uri="{FF2B5EF4-FFF2-40B4-BE49-F238E27FC236}">
                  <a16:creationId xmlns:a16="http://schemas.microsoft.com/office/drawing/2014/main" id="{3D0B7EBA-386E-C7F9-C532-65C13B29657C}"/>
                </a:ext>
              </a:extLst>
            </p:cNvPr>
            <p:cNvSpPr/>
            <p:nvPr/>
          </p:nvSpPr>
          <p:spPr>
            <a:xfrm>
              <a:off x="2266299" y="2441956"/>
              <a:ext cx="1714448" cy="273600"/>
            </a:xfrm>
            <a:prstGeom prst="rect">
              <a:avLst/>
            </a:prstGeom>
            <a:solidFill>
              <a:srgbClr val="005C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000" dirty="0">
                  <a:latin typeface="나눔고딕OTF" panose="020D0604000000000000" pitchFamily="34" charset="-127"/>
                  <a:ea typeface="나눔고딕OTF" panose="020D0604000000000000" pitchFamily="34" charset="-127"/>
                </a:rPr>
                <a:t>미래연구</a:t>
              </a:r>
            </a:p>
          </p:txBody>
        </p:sp>
        <p:grpSp>
          <p:nvGrpSpPr>
            <p:cNvPr id="72" name="그룹 71">
              <a:extLst>
                <a:ext uri="{FF2B5EF4-FFF2-40B4-BE49-F238E27FC236}">
                  <a16:creationId xmlns:a16="http://schemas.microsoft.com/office/drawing/2014/main" id="{A75050EC-1257-ADF2-AB03-C8E398F47DEF}"/>
                </a:ext>
              </a:extLst>
            </p:cNvPr>
            <p:cNvGrpSpPr/>
            <p:nvPr/>
          </p:nvGrpSpPr>
          <p:grpSpPr>
            <a:xfrm>
              <a:off x="2266299" y="4052673"/>
              <a:ext cx="1714448" cy="942248"/>
              <a:chOff x="2266299" y="4031126"/>
              <a:chExt cx="1714448" cy="942248"/>
            </a:xfrm>
          </p:grpSpPr>
          <p:sp>
            <p:nvSpPr>
              <p:cNvPr id="20" name="직사각형 19">
                <a:extLst>
                  <a:ext uri="{FF2B5EF4-FFF2-40B4-BE49-F238E27FC236}">
                    <a16:creationId xmlns:a16="http://schemas.microsoft.com/office/drawing/2014/main" id="{7676DEC3-F64F-D3F5-9C62-0C2B77BCD5C8}"/>
                  </a:ext>
                </a:extLst>
              </p:cNvPr>
              <p:cNvSpPr/>
              <p:nvPr/>
            </p:nvSpPr>
            <p:spPr>
              <a:xfrm>
                <a:off x="2266299" y="4301094"/>
                <a:ext cx="1714448" cy="672280"/>
              </a:xfrm>
              <a:prstGeom prst="rect">
                <a:avLst/>
              </a:prstGeom>
              <a:solidFill>
                <a:schemeClr val="bg2"/>
              </a:solidFill>
              <a:ln w="9525">
                <a:solidFill>
                  <a:srgbClr val="939393"/>
                </a:solidFill>
              </a:ln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171450" indent="-171450" fontAlgn="ctr">
                  <a:buFontTx/>
                  <a:buChar char="-"/>
                </a:pPr>
                <a:r>
                  <a:rPr lang="ko-KR" altLang="en-US" sz="900" dirty="0" err="1">
                    <a:solidFill>
                      <a:schemeClr val="tx1"/>
                    </a:solidFill>
                    <a:latin typeface="+mn-ea"/>
                  </a:rPr>
                  <a:t>국가현안대토론회</a:t>
                </a:r>
                <a:endParaRPr lang="en-US" altLang="ko-KR" sz="900" dirty="0">
                  <a:solidFill>
                    <a:schemeClr val="tx1"/>
                  </a:solidFill>
                  <a:latin typeface="+mn-ea"/>
                </a:endParaRPr>
              </a:p>
              <a:p>
                <a:pPr marL="171450" indent="-171450" fontAlgn="ctr">
                  <a:buFontTx/>
                  <a:buChar char="-"/>
                </a:pPr>
                <a:r>
                  <a:rPr lang="ko-KR" altLang="en-US" sz="900" dirty="0">
                    <a:solidFill>
                      <a:schemeClr val="tx1"/>
                    </a:solidFill>
                    <a:latin typeface="+mn-ea"/>
                  </a:rPr>
                  <a:t>국회미래포럼</a:t>
                </a:r>
                <a:endParaRPr lang="en-US" altLang="ko-KR" sz="900" dirty="0">
                  <a:solidFill>
                    <a:schemeClr val="tx1"/>
                  </a:solidFill>
                  <a:latin typeface="+mn-ea"/>
                </a:endParaRPr>
              </a:p>
              <a:p>
                <a:pPr marL="171450" indent="-171450" fontAlgn="ctr">
                  <a:buFontTx/>
                  <a:buChar char="-"/>
                </a:pPr>
                <a:r>
                  <a:rPr lang="ko-KR" altLang="en-US" sz="900" dirty="0" err="1">
                    <a:solidFill>
                      <a:schemeClr val="tx1"/>
                    </a:solidFill>
                    <a:latin typeface="+mn-ea"/>
                  </a:rPr>
                  <a:t>미래좌담회</a:t>
                </a:r>
                <a:endParaRPr lang="en-US" altLang="ko-KR" sz="900" dirty="0">
                  <a:solidFill>
                    <a:schemeClr val="tx1"/>
                  </a:solidFill>
                  <a:latin typeface="+mn-ea"/>
                </a:endParaRPr>
              </a:p>
              <a:p>
                <a:pPr marL="171450" indent="-171450" fontAlgn="ctr">
                  <a:buFontTx/>
                  <a:buChar char="-"/>
                </a:pPr>
                <a:r>
                  <a:rPr lang="ko-KR" altLang="en-US" sz="900" dirty="0">
                    <a:solidFill>
                      <a:schemeClr val="tx1"/>
                    </a:solidFill>
                    <a:latin typeface="+mn-ea"/>
                  </a:rPr>
                  <a:t>미래세미나</a:t>
                </a:r>
              </a:p>
            </p:txBody>
          </p:sp>
          <p:sp>
            <p:nvSpPr>
              <p:cNvPr id="21" name="직사각형 20">
                <a:extLst>
                  <a:ext uri="{FF2B5EF4-FFF2-40B4-BE49-F238E27FC236}">
                    <a16:creationId xmlns:a16="http://schemas.microsoft.com/office/drawing/2014/main" id="{C87B6EA3-66CD-E98B-73D0-B0DD0E283561}"/>
                  </a:ext>
                </a:extLst>
              </p:cNvPr>
              <p:cNvSpPr/>
              <p:nvPr/>
            </p:nvSpPr>
            <p:spPr>
              <a:xfrm>
                <a:off x="2266299" y="4031126"/>
                <a:ext cx="1714448" cy="273600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rgbClr val="93939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836950" fontAlgn="ctr">
                  <a:defRPr/>
                </a:pPr>
                <a:r>
                  <a:rPr lang="ko-KR" altLang="en-US" sz="900">
                    <a:solidFill>
                      <a:schemeClr val="tx1"/>
                    </a:solidFill>
                    <a:latin typeface="+mn-ea"/>
                  </a:rPr>
                  <a:t>미래포럼</a:t>
                </a:r>
                <a:endParaRPr lang="ko-KR" altLang="en-US" sz="900" dirty="0">
                  <a:solidFill>
                    <a:schemeClr val="tx1"/>
                  </a:solidFill>
                  <a:latin typeface="+mn-ea"/>
                </a:endParaRPr>
              </a:p>
            </p:txBody>
          </p:sp>
        </p:grpSp>
        <p:sp>
          <p:nvSpPr>
            <p:cNvPr id="46" name="직사각형 45">
              <a:extLst>
                <a:ext uri="{FF2B5EF4-FFF2-40B4-BE49-F238E27FC236}">
                  <a16:creationId xmlns:a16="http://schemas.microsoft.com/office/drawing/2014/main" id="{ABB1ECEA-AC49-D8A6-BBD3-6669CFF347A9}"/>
                </a:ext>
              </a:extLst>
            </p:cNvPr>
            <p:cNvSpPr/>
            <p:nvPr/>
          </p:nvSpPr>
          <p:spPr>
            <a:xfrm>
              <a:off x="4247950" y="2819177"/>
              <a:ext cx="1714448" cy="2736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93939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ctr"/>
              <a:r>
                <a:rPr lang="ko-KR" altLang="en-US" sz="915" dirty="0">
                  <a:solidFill>
                    <a:schemeClr val="tx1"/>
                  </a:solidFill>
                  <a:latin typeface="+mn-ea"/>
                </a:rPr>
                <a:t>미래생각</a:t>
              </a:r>
            </a:p>
          </p:txBody>
        </p:sp>
        <p:sp>
          <p:nvSpPr>
            <p:cNvPr id="49" name="직사각형 48">
              <a:extLst>
                <a:ext uri="{FF2B5EF4-FFF2-40B4-BE49-F238E27FC236}">
                  <a16:creationId xmlns:a16="http://schemas.microsoft.com/office/drawing/2014/main" id="{0C459BD8-005F-897A-727D-1FDE42167676}"/>
                </a:ext>
              </a:extLst>
            </p:cNvPr>
            <p:cNvSpPr/>
            <p:nvPr/>
          </p:nvSpPr>
          <p:spPr>
            <a:xfrm>
              <a:off x="4247950" y="2441956"/>
              <a:ext cx="1714448" cy="273600"/>
            </a:xfrm>
            <a:prstGeom prst="rect">
              <a:avLst/>
            </a:prstGeom>
            <a:solidFill>
              <a:srgbClr val="005C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000" dirty="0">
                  <a:latin typeface="나눔고딕OTF" panose="020D0604000000000000" pitchFamily="34" charset="-127"/>
                  <a:ea typeface="나눔고딕OTF" panose="020D0604000000000000" pitchFamily="34" charset="-127"/>
                </a:rPr>
                <a:t>미래기고</a:t>
              </a:r>
            </a:p>
          </p:txBody>
        </p:sp>
        <p:sp>
          <p:nvSpPr>
            <p:cNvPr id="50" name="직사각형 49">
              <a:extLst>
                <a:ext uri="{FF2B5EF4-FFF2-40B4-BE49-F238E27FC236}">
                  <a16:creationId xmlns:a16="http://schemas.microsoft.com/office/drawing/2014/main" id="{8C8B24AC-33CB-2FBA-38B4-5855F0AFE8F7}"/>
                </a:ext>
              </a:extLst>
            </p:cNvPr>
            <p:cNvSpPr/>
            <p:nvPr/>
          </p:nvSpPr>
          <p:spPr>
            <a:xfrm>
              <a:off x="4247950" y="3222872"/>
              <a:ext cx="1714448" cy="2736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93939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ctr"/>
              <a:r>
                <a:rPr lang="ko-KR" altLang="en-US" sz="915" dirty="0">
                  <a:solidFill>
                    <a:schemeClr val="tx1"/>
                  </a:solidFill>
                  <a:latin typeface="+mn-ea"/>
                </a:rPr>
                <a:t>미래칼럼</a:t>
              </a:r>
            </a:p>
          </p:txBody>
        </p:sp>
        <p:sp>
          <p:nvSpPr>
            <p:cNvPr id="9" name="직사각형 8">
              <a:extLst>
                <a:ext uri="{FF2B5EF4-FFF2-40B4-BE49-F238E27FC236}">
                  <a16:creationId xmlns:a16="http://schemas.microsoft.com/office/drawing/2014/main" id="{7558E64B-9278-9F33-8E1B-58DCAB64DA84}"/>
                </a:ext>
              </a:extLst>
            </p:cNvPr>
            <p:cNvSpPr/>
            <p:nvPr/>
          </p:nvSpPr>
          <p:spPr>
            <a:xfrm>
              <a:off x="284648" y="2441956"/>
              <a:ext cx="1714448" cy="273600"/>
            </a:xfrm>
            <a:prstGeom prst="rect">
              <a:avLst/>
            </a:prstGeom>
            <a:solidFill>
              <a:srgbClr val="005C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000" dirty="0">
                  <a:latin typeface="나눔고딕OTF" panose="020D0604000000000000" pitchFamily="34" charset="-127"/>
                  <a:ea typeface="나눔고딕OTF" panose="020D0604000000000000" pitchFamily="34" charset="-127"/>
                </a:rPr>
                <a:t>기관소개</a:t>
              </a:r>
            </a:p>
          </p:txBody>
        </p:sp>
        <p:sp>
          <p:nvSpPr>
            <p:cNvPr id="11" name="직사각형 10">
              <a:extLst>
                <a:ext uri="{FF2B5EF4-FFF2-40B4-BE49-F238E27FC236}">
                  <a16:creationId xmlns:a16="http://schemas.microsoft.com/office/drawing/2014/main" id="{26F6CDB2-F10D-23AB-11D7-368B0AEB8494}"/>
                </a:ext>
              </a:extLst>
            </p:cNvPr>
            <p:cNvSpPr/>
            <p:nvPr/>
          </p:nvSpPr>
          <p:spPr>
            <a:xfrm>
              <a:off x="284648" y="4793888"/>
              <a:ext cx="1714448" cy="2736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93939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36950" fontAlgn="ctr">
                <a:defRPr/>
              </a:pPr>
              <a:r>
                <a:rPr lang="ko-KR" altLang="en-US" sz="915" dirty="0">
                  <a:solidFill>
                    <a:schemeClr val="tx1"/>
                  </a:solidFill>
                  <a:latin typeface="+mn-ea"/>
                </a:rPr>
                <a:t>경영공시</a:t>
              </a:r>
            </a:p>
          </p:txBody>
        </p:sp>
        <p:grpSp>
          <p:nvGrpSpPr>
            <p:cNvPr id="69" name="그룹 68">
              <a:extLst>
                <a:ext uri="{FF2B5EF4-FFF2-40B4-BE49-F238E27FC236}">
                  <a16:creationId xmlns:a16="http://schemas.microsoft.com/office/drawing/2014/main" id="{2ADBC301-DF1F-2770-519A-583BED892113}"/>
                </a:ext>
              </a:extLst>
            </p:cNvPr>
            <p:cNvGrpSpPr/>
            <p:nvPr/>
          </p:nvGrpSpPr>
          <p:grpSpPr>
            <a:xfrm>
              <a:off x="284648" y="3738109"/>
              <a:ext cx="1714448" cy="945880"/>
              <a:chOff x="284648" y="3745843"/>
              <a:chExt cx="1714448" cy="945880"/>
            </a:xfrm>
          </p:grpSpPr>
          <p:sp>
            <p:nvSpPr>
              <p:cNvPr id="22" name="직사각형 21">
                <a:extLst>
                  <a:ext uri="{FF2B5EF4-FFF2-40B4-BE49-F238E27FC236}">
                    <a16:creationId xmlns:a16="http://schemas.microsoft.com/office/drawing/2014/main" id="{9012E9BD-6A7E-4C70-4877-273860723697}"/>
                  </a:ext>
                </a:extLst>
              </p:cNvPr>
              <p:cNvSpPr/>
              <p:nvPr/>
            </p:nvSpPr>
            <p:spPr>
              <a:xfrm>
                <a:off x="284648" y="4019443"/>
                <a:ext cx="1714448" cy="672280"/>
              </a:xfrm>
              <a:prstGeom prst="rect">
                <a:avLst/>
              </a:prstGeom>
              <a:solidFill>
                <a:schemeClr val="bg2"/>
              </a:solidFill>
              <a:ln w="9525">
                <a:solidFill>
                  <a:srgbClr val="939393"/>
                </a:solidFill>
              </a:ln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171450" indent="-171450" fontAlgn="ctr">
                  <a:buFontTx/>
                  <a:buChar char="-"/>
                </a:pPr>
                <a:r>
                  <a:rPr lang="ko-KR" altLang="en-US" sz="900" dirty="0">
                    <a:solidFill>
                      <a:schemeClr val="tx1"/>
                    </a:solidFill>
                    <a:latin typeface="+mn-ea"/>
                  </a:rPr>
                  <a:t>연혁</a:t>
                </a:r>
                <a:endParaRPr lang="en-US" altLang="ko-KR" sz="900" dirty="0">
                  <a:solidFill>
                    <a:schemeClr val="tx1"/>
                  </a:solidFill>
                  <a:latin typeface="+mn-ea"/>
                </a:endParaRPr>
              </a:p>
              <a:p>
                <a:pPr marL="171450" indent="-171450" fontAlgn="ctr">
                  <a:buFontTx/>
                  <a:buChar char="-"/>
                </a:pPr>
                <a:r>
                  <a:rPr lang="ko-KR" altLang="en-US" sz="900" dirty="0">
                    <a:solidFill>
                      <a:schemeClr val="tx1"/>
                    </a:solidFill>
                    <a:latin typeface="+mn-ea"/>
                  </a:rPr>
                  <a:t>비전 및 미션</a:t>
                </a:r>
                <a:endParaRPr lang="en-US" altLang="ko-KR" sz="900" dirty="0">
                  <a:solidFill>
                    <a:schemeClr val="tx1"/>
                  </a:solidFill>
                  <a:latin typeface="+mn-ea"/>
                </a:endParaRPr>
              </a:p>
              <a:p>
                <a:pPr marL="171450" indent="-171450" fontAlgn="ctr">
                  <a:buFontTx/>
                  <a:buChar char="-"/>
                </a:pPr>
                <a:r>
                  <a:rPr lang="ko-KR" altLang="en-US" sz="900" dirty="0">
                    <a:solidFill>
                      <a:schemeClr val="tx1"/>
                    </a:solidFill>
                    <a:latin typeface="+mn-ea"/>
                  </a:rPr>
                  <a:t>조직도</a:t>
                </a:r>
                <a:endParaRPr lang="en-US" altLang="ko-KR" sz="900" dirty="0">
                  <a:solidFill>
                    <a:schemeClr val="tx1"/>
                  </a:solidFill>
                  <a:latin typeface="+mn-ea"/>
                </a:endParaRPr>
              </a:p>
              <a:p>
                <a:pPr marL="171450" indent="-171450" fontAlgn="ctr">
                  <a:buFontTx/>
                  <a:buChar char="-"/>
                </a:pPr>
                <a:r>
                  <a:rPr lang="ko-KR" altLang="en-US" sz="900" dirty="0" err="1">
                    <a:solidFill>
                      <a:schemeClr val="tx1"/>
                    </a:solidFill>
                    <a:latin typeface="+mn-ea"/>
                  </a:rPr>
                  <a:t>찾아오시는길</a:t>
                </a:r>
                <a:endParaRPr lang="en-US" altLang="ko-KR" sz="900" dirty="0">
                  <a:solidFill>
                    <a:schemeClr val="tx1"/>
                  </a:solidFill>
                  <a:latin typeface="+mn-ea"/>
                </a:endParaRPr>
              </a:p>
            </p:txBody>
          </p:sp>
          <p:sp>
            <p:nvSpPr>
              <p:cNvPr id="14" name="직사각형 13">
                <a:extLst>
                  <a:ext uri="{FF2B5EF4-FFF2-40B4-BE49-F238E27FC236}">
                    <a16:creationId xmlns:a16="http://schemas.microsoft.com/office/drawing/2014/main" id="{527A3E0F-89A4-415D-FF97-BA41BCBD6F6C}"/>
                  </a:ext>
                </a:extLst>
              </p:cNvPr>
              <p:cNvSpPr/>
              <p:nvPr/>
            </p:nvSpPr>
            <p:spPr>
              <a:xfrm>
                <a:off x="284648" y="3745843"/>
                <a:ext cx="1714448" cy="273600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rgbClr val="93939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836950" fontAlgn="ctr">
                  <a:defRPr/>
                </a:pPr>
                <a:r>
                  <a:rPr lang="ko-KR" altLang="en-US" sz="900" dirty="0">
                    <a:solidFill>
                      <a:schemeClr val="tx1"/>
                    </a:solidFill>
                    <a:latin typeface="+mn-ea"/>
                  </a:rPr>
                  <a:t>일반현황</a:t>
                </a:r>
              </a:p>
            </p:txBody>
          </p:sp>
        </p:grpSp>
        <p:sp>
          <p:nvSpPr>
            <p:cNvPr id="77" name="직사각형 76">
              <a:extLst>
                <a:ext uri="{FF2B5EF4-FFF2-40B4-BE49-F238E27FC236}">
                  <a16:creationId xmlns:a16="http://schemas.microsoft.com/office/drawing/2014/main" id="{88BEE6B0-E45E-502D-EFD4-6AB48B7A6C66}"/>
                </a:ext>
              </a:extLst>
            </p:cNvPr>
            <p:cNvSpPr/>
            <p:nvPr/>
          </p:nvSpPr>
          <p:spPr>
            <a:xfrm>
              <a:off x="284648" y="5172505"/>
              <a:ext cx="1714448" cy="2736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93939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36950" fontAlgn="ctr">
                <a:defRPr/>
              </a:pPr>
              <a:r>
                <a:rPr lang="ko-KR" altLang="en-US" sz="915" dirty="0">
                  <a:solidFill>
                    <a:schemeClr val="tx1"/>
                  </a:solidFill>
                  <a:latin typeface="+mn-ea"/>
                </a:rPr>
                <a:t>저작권정책</a:t>
              </a:r>
            </a:p>
          </p:txBody>
        </p:sp>
        <p:sp>
          <p:nvSpPr>
            <p:cNvPr id="3" name="직사각형 2">
              <a:extLst>
                <a:ext uri="{FF2B5EF4-FFF2-40B4-BE49-F238E27FC236}">
                  <a16:creationId xmlns:a16="http://schemas.microsoft.com/office/drawing/2014/main" id="{244DD695-0FAD-976A-1898-18A4D65ADC4C}"/>
                </a:ext>
              </a:extLst>
            </p:cNvPr>
            <p:cNvSpPr/>
            <p:nvPr/>
          </p:nvSpPr>
          <p:spPr>
            <a:xfrm>
              <a:off x="10192904" y="2441956"/>
              <a:ext cx="1714448" cy="273600"/>
            </a:xfrm>
            <a:prstGeom prst="rect">
              <a:avLst/>
            </a:prstGeom>
            <a:solidFill>
              <a:srgbClr val="005C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000" dirty="0">
                  <a:latin typeface="나눔고딕OTF" panose="020D0604000000000000" pitchFamily="34" charset="-127"/>
                  <a:ea typeface="나눔고딕OTF" panose="020D0604000000000000" pitchFamily="34" charset="-127"/>
                </a:rPr>
                <a:t>미래광장</a:t>
              </a:r>
            </a:p>
          </p:txBody>
        </p:sp>
        <p:grpSp>
          <p:nvGrpSpPr>
            <p:cNvPr id="70" name="그룹 69">
              <a:extLst>
                <a:ext uri="{FF2B5EF4-FFF2-40B4-BE49-F238E27FC236}">
                  <a16:creationId xmlns:a16="http://schemas.microsoft.com/office/drawing/2014/main" id="{30C8D19F-9962-E9D3-F3D0-9DF1723BABDB}"/>
                </a:ext>
              </a:extLst>
            </p:cNvPr>
            <p:cNvGrpSpPr/>
            <p:nvPr/>
          </p:nvGrpSpPr>
          <p:grpSpPr>
            <a:xfrm>
              <a:off x="284648" y="2819177"/>
              <a:ext cx="1714448" cy="809527"/>
              <a:chOff x="284648" y="2819177"/>
              <a:chExt cx="1714448" cy="809527"/>
            </a:xfrm>
          </p:grpSpPr>
          <p:sp>
            <p:nvSpPr>
              <p:cNvPr id="10" name="직사각형 9">
                <a:extLst>
                  <a:ext uri="{FF2B5EF4-FFF2-40B4-BE49-F238E27FC236}">
                    <a16:creationId xmlns:a16="http://schemas.microsoft.com/office/drawing/2014/main" id="{2BBC6EDB-B636-8002-2670-4E30EA0DA0D5}"/>
                  </a:ext>
                </a:extLst>
              </p:cNvPr>
              <p:cNvSpPr/>
              <p:nvPr/>
            </p:nvSpPr>
            <p:spPr>
              <a:xfrm>
                <a:off x="284648" y="2819177"/>
                <a:ext cx="1714448" cy="273600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rgbClr val="93939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ctr"/>
                <a:r>
                  <a:rPr lang="ko-KR" altLang="en-US" sz="915" dirty="0">
                    <a:solidFill>
                      <a:schemeClr val="tx1"/>
                    </a:solidFill>
                    <a:latin typeface="+mn-ea"/>
                  </a:rPr>
                  <a:t>인사말</a:t>
                </a:r>
              </a:p>
            </p:txBody>
          </p:sp>
          <p:sp>
            <p:nvSpPr>
              <p:cNvPr id="19" name="직사각형 18">
                <a:extLst>
                  <a:ext uri="{FF2B5EF4-FFF2-40B4-BE49-F238E27FC236}">
                    <a16:creationId xmlns:a16="http://schemas.microsoft.com/office/drawing/2014/main" id="{2A0AAE06-3EFC-C0C5-775C-07792514741B}"/>
                  </a:ext>
                </a:extLst>
              </p:cNvPr>
              <p:cNvSpPr/>
              <p:nvPr/>
            </p:nvSpPr>
            <p:spPr>
              <a:xfrm>
                <a:off x="284648" y="3085000"/>
                <a:ext cx="1714448" cy="543704"/>
              </a:xfrm>
              <a:prstGeom prst="rect">
                <a:avLst/>
              </a:prstGeom>
              <a:solidFill>
                <a:schemeClr val="bg2"/>
              </a:solidFill>
              <a:ln w="9525">
                <a:solidFill>
                  <a:srgbClr val="939393"/>
                </a:solidFill>
              </a:ln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171450" indent="-171450" fontAlgn="ctr">
                  <a:buFontTx/>
                  <a:buChar char="-"/>
                </a:pPr>
                <a:r>
                  <a:rPr lang="ko-KR" altLang="en-US" sz="900" dirty="0">
                    <a:solidFill>
                      <a:schemeClr val="tx1"/>
                    </a:solidFill>
                    <a:latin typeface="+mn-ea"/>
                  </a:rPr>
                  <a:t>인사말</a:t>
                </a:r>
                <a:endParaRPr lang="en-US" altLang="ko-KR" sz="900" dirty="0">
                  <a:solidFill>
                    <a:schemeClr val="tx1"/>
                  </a:solidFill>
                  <a:latin typeface="+mn-ea"/>
                </a:endParaRPr>
              </a:p>
              <a:p>
                <a:pPr marL="171450" indent="-171450" fontAlgn="ctr">
                  <a:buFontTx/>
                  <a:buChar char="-"/>
                </a:pPr>
                <a:r>
                  <a:rPr lang="ko-KR" altLang="en-US" sz="900" dirty="0">
                    <a:solidFill>
                      <a:schemeClr val="tx1"/>
                    </a:solidFill>
                    <a:latin typeface="+mn-ea"/>
                  </a:rPr>
                  <a:t>프로필</a:t>
                </a:r>
                <a:endParaRPr lang="en-US" altLang="ko-KR" sz="900" dirty="0">
                  <a:solidFill>
                    <a:schemeClr val="tx1"/>
                  </a:solidFill>
                  <a:latin typeface="+mn-ea"/>
                </a:endParaRPr>
              </a:p>
            </p:txBody>
          </p:sp>
        </p:grpSp>
        <p:sp>
          <p:nvSpPr>
            <p:cNvPr id="23" name="직사각형 22">
              <a:extLst>
                <a:ext uri="{FF2B5EF4-FFF2-40B4-BE49-F238E27FC236}">
                  <a16:creationId xmlns:a16="http://schemas.microsoft.com/office/drawing/2014/main" id="{A1882CD4-AB9E-1A28-EFAF-66C984A93BCB}"/>
                </a:ext>
              </a:extLst>
            </p:cNvPr>
            <p:cNvSpPr/>
            <p:nvPr/>
          </p:nvSpPr>
          <p:spPr>
            <a:xfrm>
              <a:off x="2266299" y="5095773"/>
              <a:ext cx="1714448" cy="2736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93939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36950" fontAlgn="ctr">
                <a:defRPr/>
              </a:pPr>
              <a:r>
                <a:rPr lang="ko-KR" altLang="en-US" sz="900">
                  <a:solidFill>
                    <a:schemeClr val="tx1"/>
                  </a:solidFill>
                  <a:latin typeface="+mn-ea"/>
                </a:rPr>
                <a:t>미래서평</a:t>
              </a:r>
              <a:endParaRPr lang="ko-KR" altLang="en-US" sz="900" dirty="0">
                <a:solidFill>
                  <a:schemeClr val="tx1"/>
                </a:solidFill>
                <a:latin typeface="+mn-ea"/>
              </a:endParaRPr>
            </a:p>
          </p:txBody>
        </p:sp>
        <p:sp>
          <p:nvSpPr>
            <p:cNvPr id="24" name="직사각형 23">
              <a:extLst>
                <a:ext uri="{FF2B5EF4-FFF2-40B4-BE49-F238E27FC236}">
                  <a16:creationId xmlns:a16="http://schemas.microsoft.com/office/drawing/2014/main" id="{9EC043C3-52CC-F379-5F54-A5D6F84B8E7B}"/>
                </a:ext>
              </a:extLst>
            </p:cNvPr>
            <p:cNvSpPr/>
            <p:nvPr/>
          </p:nvSpPr>
          <p:spPr>
            <a:xfrm>
              <a:off x="2266299" y="5483181"/>
              <a:ext cx="1714448" cy="2736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93939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36950" fontAlgn="ctr">
                <a:defRPr/>
              </a:pPr>
              <a:r>
                <a:rPr lang="ko-KR" altLang="en-US" sz="900">
                  <a:solidFill>
                    <a:schemeClr val="tx1"/>
                  </a:solidFill>
                  <a:latin typeface="+mn-ea"/>
                </a:rPr>
                <a:t>카드뉴스</a:t>
              </a:r>
              <a:endParaRPr lang="ko-KR" altLang="en-US" sz="900" dirty="0">
                <a:solidFill>
                  <a:schemeClr val="tx1"/>
                </a:solidFill>
                <a:latin typeface="+mn-ea"/>
              </a:endParaRPr>
            </a:p>
          </p:txBody>
        </p:sp>
        <p:sp>
          <p:nvSpPr>
            <p:cNvPr id="25" name="직사각형 24">
              <a:extLst>
                <a:ext uri="{FF2B5EF4-FFF2-40B4-BE49-F238E27FC236}">
                  <a16:creationId xmlns:a16="http://schemas.microsoft.com/office/drawing/2014/main" id="{49D6970B-9206-0D53-9C9A-7F7F245AEC9D}"/>
                </a:ext>
              </a:extLst>
            </p:cNvPr>
            <p:cNvSpPr/>
            <p:nvPr/>
          </p:nvSpPr>
          <p:spPr>
            <a:xfrm>
              <a:off x="2266299" y="5866376"/>
              <a:ext cx="1714448" cy="2736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93939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36950" fontAlgn="ctr">
                <a:defRPr/>
              </a:pPr>
              <a:r>
                <a:rPr lang="ko-KR" altLang="en-US" sz="900" dirty="0">
                  <a:solidFill>
                    <a:schemeClr val="tx1"/>
                  </a:solidFill>
                  <a:latin typeface="+mn-ea"/>
                </a:rPr>
                <a:t>미래자료</a:t>
              </a:r>
            </a:p>
          </p:txBody>
        </p:sp>
        <p:grpSp>
          <p:nvGrpSpPr>
            <p:cNvPr id="71" name="그룹 70">
              <a:extLst>
                <a:ext uri="{FF2B5EF4-FFF2-40B4-BE49-F238E27FC236}">
                  <a16:creationId xmlns:a16="http://schemas.microsoft.com/office/drawing/2014/main" id="{D65599C5-727E-8461-AE47-F5D3B8984F13}"/>
                </a:ext>
              </a:extLst>
            </p:cNvPr>
            <p:cNvGrpSpPr/>
            <p:nvPr/>
          </p:nvGrpSpPr>
          <p:grpSpPr>
            <a:xfrm>
              <a:off x="2266299" y="2819177"/>
              <a:ext cx="1714448" cy="1117248"/>
              <a:chOff x="2266299" y="2819177"/>
              <a:chExt cx="1714448" cy="1117248"/>
            </a:xfrm>
          </p:grpSpPr>
          <p:sp>
            <p:nvSpPr>
              <p:cNvPr id="18" name="직사각형 17">
                <a:extLst>
                  <a:ext uri="{FF2B5EF4-FFF2-40B4-BE49-F238E27FC236}">
                    <a16:creationId xmlns:a16="http://schemas.microsoft.com/office/drawing/2014/main" id="{DA7708AB-B637-89EC-26BB-B3E25150B957}"/>
                  </a:ext>
                </a:extLst>
              </p:cNvPr>
              <p:cNvSpPr/>
              <p:nvPr/>
            </p:nvSpPr>
            <p:spPr>
              <a:xfrm>
                <a:off x="2266299" y="2819177"/>
                <a:ext cx="1714448" cy="273600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rgbClr val="93939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ctr"/>
                <a:r>
                  <a:rPr lang="ko-KR" altLang="en-US" sz="915" dirty="0">
                    <a:solidFill>
                      <a:schemeClr val="tx1"/>
                    </a:solidFill>
                    <a:latin typeface="+mn-ea"/>
                  </a:rPr>
                  <a:t>미래보고서</a:t>
                </a:r>
              </a:p>
            </p:txBody>
          </p:sp>
          <p:sp>
            <p:nvSpPr>
              <p:cNvPr id="26" name="직사각형 25">
                <a:extLst>
                  <a:ext uri="{FF2B5EF4-FFF2-40B4-BE49-F238E27FC236}">
                    <a16:creationId xmlns:a16="http://schemas.microsoft.com/office/drawing/2014/main" id="{462917A0-978E-C601-3736-730431CC8BFE}"/>
                  </a:ext>
                </a:extLst>
              </p:cNvPr>
              <p:cNvSpPr/>
              <p:nvPr/>
            </p:nvSpPr>
            <p:spPr>
              <a:xfrm>
                <a:off x="2266299" y="3093538"/>
                <a:ext cx="1714448" cy="842887"/>
              </a:xfrm>
              <a:prstGeom prst="rect">
                <a:avLst/>
              </a:prstGeom>
              <a:solidFill>
                <a:schemeClr val="bg2"/>
              </a:solidFill>
              <a:ln w="9525">
                <a:solidFill>
                  <a:srgbClr val="939393"/>
                </a:solidFill>
              </a:ln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171450" indent="-171450" fontAlgn="ctr">
                  <a:buFontTx/>
                  <a:buChar char="-"/>
                </a:pPr>
                <a:r>
                  <a:rPr lang="ko-KR" altLang="en-US" sz="900" dirty="0">
                    <a:solidFill>
                      <a:schemeClr val="tx1"/>
                    </a:solidFill>
                    <a:latin typeface="+mn-ea"/>
                  </a:rPr>
                  <a:t>연구보고서</a:t>
                </a:r>
                <a:endParaRPr lang="en-US" altLang="ko-KR" sz="900" dirty="0">
                  <a:solidFill>
                    <a:schemeClr val="tx1"/>
                  </a:solidFill>
                  <a:latin typeface="+mn-ea"/>
                </a:endParaRPr>
              </a:p>
              <a:p>
                <a:pPr marL="171450" indent="-171450" fontAlgn="ctr">
                  <a:buFontTx/>
                  <a:buChar char="-"/>
                </a:pPr>
                <a:r>
                  <a:rPr lang="ko-KR" altLang="en-US" sz="900" dirty="0" err="1">
                    <a:solidFill>
                      <a:schemeClr val="tx1"/>
                    </a:solidFill>
                    <a:latin typeface="+mn-ea"/>
                  </a:rPr>
                  <a:t>브리프형</a:t>
                </a:r>
                <a:r>
                  <a:rPr lang="ko-KR" altLang="en-US" sz="900" dirty="0">
                    <a:solidFill>
                      <a:schemeClr val="tx1"/>
                    </a:solidFill>
                    <a:latin typeface="+mn-ea"/>
                  </a:rPr>
                  <a:t> 심층분석 보고서</a:t>
                </a:r>
                <a:endParaRPr lang="en-US" altLang="ko-KR" sz="900" dirty="0">
                  <a:solidFill>
                    <a:schemeClr val="tx1"/>
                  </a:solidFill>
                  <a:latin typeface="+mn-ea"/>
                </a:endParaRPr>
              </a:p>
              <a:p>
                <a:pPr marL="171450" indent="-171450" fontAlgn="ctr">
                  <a:buFontTx/>
                  <a:buChar char="-"/>
                </a:pPr>
                <a:r>
                  <a:rPr lang="ko-KR" altLang="en-US" sz="900" dirty="0">
                    <a:solidFill>
                      <a:schemeClr val="tx1"/>
                    </a:solidFill>
                    <a:latin typeface="+mn-ea"/>
                  </a:rPr>
                  <a:t>연차보고서</a:t>
                </a:r>
                <a:endParaRPr lang="en-US" altLang="ko-KR" sz="900" dirty="0">
                  <a:solidFill>
                    <a:schemeClr val="tx1"/>
                  </a:solidFill>
                  <a:latin typeface="+mn-ea"/>
                </a:endParaRPr>
              </a:p>
              <a:p>
                <a:pPr marL="171450" indent="-171450" fontAlgn="ctr">
                  <a:buFontTx/>
                  <a:buChar char="-"/>
                </a:pPr>
                <a:r>
                  <a:rPr lang="ko-KR" altLang="en-US" sz="900" dirty="0">
                    <a:solidFill>
                      <a:schemeClr val="tx1"/>
                    </a:solidFill>
                    <a:latin typeface="+mn-ea"/>
                  </a:rPr>
                  <a:t>단행본</a:t>
                </a:r>
                <a:endParaRPr lang="en-US" altLang="ko-KR" sz="900" dirty="0">
                  <a:solidFill>
                    <a:schemeClr val="tx1"/>
                  </a:solidFill>
                  <a:latin typeface="+mn-ea"/>
                </a:endParaRPr>
              </a:p>
              <a:p>
                <a:pPr marL="171450" indent="-171450" fontAlgn="ctr">
                  <a:buFontTx/>
                  <a:buChar char="-"/>
                </a:pPr>
                <a:r>
                  <a:rPr lang="ko-KR" altLang="en-US" sz="900" dirty="0">
                    <a:solidFill>
                      <a:schemeClr val="tx1"/>
                    </a:solidFill>
                    <a:latin typeface="+mn-ea"/>
                  </a:rPr>
                  <a:t>외부 위탁연구보고서</a:t>
                </a:r>
                <a:endParaRPr lang="en-US" altLang="ko-KR" sz="900" dirty="0">
                  <a:solidFill>
                    <a:schemeClr val="tx1"/>
                  </a:solidFill>
                  <a:latin typeface="+mn-ea"/>
                </a:endParaRPr>
              </a:p>
            </p:txBody>
          </p:sp>
        </p:grpSp>
        <p:sp>
          <p:nvSpPr>
            <p:cNvPr id="27" name="직사각형 26">
              <a:extLst>
                <a:ext uri="{FF2B5EF4-FFF2-40B4-BE49-F238E27FC236}">
                  <a16:creationId xmlns:a16="http://schemas.microsoft.com/office/drawing/2014/main" id="{0B15CF61-4AB1-B588-8148-91FEBC92F5C2}"/>
                </a:ext>
              </a:extLst>
            </p:cNvPr>
            <p:cNvSpPr/>
            <p:nvPr/>
          </p:nvSpPr>
          <p:spPr>
            <a:xfrm>
              <a:off x="4247950" y="3626567"/>
              <a:ext cx="1714448" cy="2736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93939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ctr"/>
              <a:r>
                <a:rPr lang="ko-KR" altLang="en-US" sz="915" dirty="0">
                  <a:solidFill>
                    <a:schemeClr val="tx1"/>
                  </a:solidFill>
                  <a:latin typeface="+mn-ea"/>
                </a:rPr>
                <a:t>청년칼럼</a:t>
              </a:r>
            </a:p>
          </p:txBody>
        </p:sp>
        <p:sp>
          <p:nvSpPr>
            <p:cNvPr id="40" name="직사각형 39">
              <a:extLst>
                <a:ext uri="{FF2B5EF4-FFF2-40B4-BE49-F238E27FC236}">
                  <a16:creationId xmlns:a16="http://schemas.microsoft.com/office/drawing/2014/main" id="{BF668B8E-203C-0FC0-2223-C9B1101C1F83}"/>
                </a:ext>
              </a:extLst>
            </p:cNvPr>
            <p:cNvSpPr/>
            <p:nvPr/>
          </p:nvSpPr>
          <p:spPr>
            <a:xfrm>
              <a:off x="8211252" y="2441956"/>
              <a:ext cx="1714448" cy="273600"/>
            </a:xfrm>
            <a:prstGeom prst="rect">
              <a:avLst/>
            </a:prstGeom>
            <a:solidFill>
              <a:srgbClr val="005C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000" dirty="0">
                  <a:latin typeface="나눔고딕OTF" panose="020D0604000000000000" pitchFamily="34" charset="-127"/>
                  <a:ea typeface="나눔고딕OTF" panose="020D0604000000000000" pitchFamily="34" charset="-127"/>
                </a:rPr>
                <a:t>네트워크</a:t>
              </a:r>
            </a:p>
          </p:txBody>
        </p:sp>
        <p:sp>
          <p:nvSpPr>
            <p:cNvPr id="42" name="직사각형 41">
              <a:extLst>
                <a:ext uri="{FF2B5EF4-FFF2-40B4-BE49-F238E27FC236}">
                  <a16:creationId xmlns:a16="http://schemas.microsoft.com/office/drawing/2014/main" id="{329AFC0D-7F55-F31B-98BA-EAFA128862AF}"/>
                </a:ext>
              </a:extLst>
            </p:cNvPr>
            <p:cNvSpPr/>
            <p:nvPr/>
          </p:nvSpPr>
          <p:spPr>
            <a:xfrm>
              <a:off x="8211252" y="5063004"/>
              <a:ext cx="1714448" cy="2736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93939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36950" fontAlgn="ctr">
                <a:defRPr/>
              </a:pPr>
              <a:r>
                <a:rPr lang="ko-KR" altLang="en-US" sz="915" dirty="0">
                  <a:solidFill>
                    <a:schemeClr val="tx1"/>
                  </a:solidFill>
                  <a:latin typeface="+mn-ea"/>
                </a:rPr>
                <a:t>청년미래위원회</a:t>
              </a:r>
              <a:endParaRPr lang="en-US" altLang="ko-KR" sz="915" dirty="0">
                <a:solidFill>
                  <a:schemeClr val="tx1"/>
                </a:solidFill>
                <a:latin typeface="+mn-ea"/>
              </a:endParaRPr>
            </a:p>
          </p:txBody>
        </p:sp>
        <p:grpSp>
          <p:nvGrpSpPr>
            <p:cNvPr id="73" name="그룹 72">
              <a:extLst>
                <a:ext uri="{FF2B5EF4-FFF2-40B4-BE49-F238E27FC236}">
                  <a16:creationId xmlns:a16="http://schemas.microsoft.com/office/drawing/2014/main" id="{F077165C-1B52-0F04-9FA3-D165DD120181}"/>
                </a:ext>
              </a:extLst>
            </p:cNvPr>
            <p:cNvGrpSpPr/>
            <p:nvPr/>
          </p:nvGrpSpPr>
          <p:grpSpPr>
            <a:xfrm>
              <a:off x="8211252" y="2819177"/>
              <a:ext cx="1714448" cy="1282042"/>
              <a:chOff x="8211252" y="2819177"/>
              <a:chExt cx="1714448" cy="1282042"/>
            </a:xfrm>
          </p:grpSpPr>
          <p:sp>
            <p:nvSpPr>
              <p:cNvPr id="41" name="직사각형 40">
                <a:extLst>
                  <a:ext uri="{FF2B5EF4-FFF2-40B4-BE49-F238E27FC236}">
                    <a16:creationId xmlns:a16="http://schemas.microsoft.com/office/drawing/2014/main" id="{67AD22F2-4EC6-01D0-9AC9-25E036B2D991}"/>
                  </a:ext>
                </a:extLst>
              </p:cNvPr>
              <p:cNvSpPr/>
              <p:nvPr/>
            </p:nvSpPr>
            <p:spPr>
              <a:xfrm>
                <a:off x="8211252" y="2819177"/>
                <a:ext cx="1714448" cy="273600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rgbClr val="93939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ctr"/>
                <a:r>
                  <a:rPr lang="ko-KR" altLang="en-US" sz="915" dirty="0">
                    <a:solidFill>
                      <a:schemeClr val="tx1"/>
                    </a:solidFill>
                    <a:latin typeface="+mn-ea"/>
                  </a:rPr>
                  <a:t>국내 네트워크</a:t>
                </a:r>
              </a:p>
            </p:txBody>
          </p:sp>
          <p:sp>
            <p:nvSpPr>
              <p:cNvPr id="45" name="직사각형 44">
                <a:extLst>
                  <a:ext uri="{FF2B5EF4-FFF2-40B4-BE49-F238E27FC236}">
                    <a16:creationId xmlns:a16="http://schemas.microsoft.com/office/drawing/2014/main" id="{1BFD0CDB-1CE0-75BD-1B61-9A11A3E0088D}"/>
                  </a:ext>
                </a:extLst>
              </p:cNvPr>
              <p:cNvSpPr/>
              <p:nvPr/>
            </p:nvSpPr>
            <p:spPr>
              <a:xfrm>
                <a:off x="8211252" y="3094524"/>
                <a:ext cx="1714448" cy="1006695"/>
              </a:xfrm>
              <a:prstGeom prst="rect">
                <a:avLst/>
              </a:prstGeom>
              <a:solidFill>
                <a:schemeClr val="bg2"/>
              </a:solidFill>
              <a:ln w="9525">
                <a:solidFill>
                  <a:srgbClr val="939393"/>
                </a:solidFill>
              </a:ln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171450" indent="-171450" fontAlgn="ctr">
                  <a:buFontTx/>
                  <a:buChar char="-"/>
                </a:pPr>
                <a:r>
                  <a:rPr lang="ko-KR" altLang="en-US" sz="900" dirty="0">
                    <a:solidFill>
                      <a:schemeClr val="tx1"/>
                    </a:solidFill>
                    <a:latin typeface="+mn-ea"/>
                  </a:rPr>
                  <a:t>경제인문사회연구회 소속 연구기관</a:t>
                </a:r>
                <a:endParaRPr lang="en-US" altLang="ko-KR" sz="900" dirty="0">
                  <a:solidFill>
                    <a:schemeClr val="tx1"/>
                  </a:solidFill>
                  <a:latin typeface="+mn-ea"/>
                </a:endParaRPr>
              </a:p>
              <a:p>
                <a:pPr marL="171450" indent="-171450" fontAlgn="ctr">
                  <a:buFontTx/>
                  <a:buChar char="-"/>
                </a:pPr>
                <a:r>
                  <a:rPr lang="ko-KR" altLang="en-US" sz="900" dirty="0">
                    <a:solidFill>
                      <a:schemeClr val="tx1"/>
                    </a:solidFill>
                    <a:latin typeface="+mn-ea"/>
                  </a:rPr>
                  <a:t>국가과학기술연구회 소속 연구기관</a:t>
                </a:r>
                <a:endParaRPr lang="en-US" altLang="ko-KR" sz="900" dirty="0">
                  <a:solidFill>
                    <a:schemeClr val="tx1"/>
                  </a:solidFill>
                  <a:latin typeface="+mn-ea"/>
                </a:endParaRPr>
              </a:p>
              <a:p>
                <a:pPr marL="171450" indent="-171450" fontAlgn="ctr">
                  <a:buFontTx/>
                  <a:buChar char="-"/>
                </a:pPr>
                <a:r>
                  <a:rPr lang="ko-KR" altLang="en-US" sz="900" dirty="0">
                    <a:solidFill>
                      <a:schemeClr val="tx1"/>
                    </a:solidFill>
                    <a:latin typeface="+mn-ea"/>
                  </a:rPr>
                  <a:t>전국시도연구원협의회 소속 연구기관</a:t>
                </a:r>
                <a:endParaRPr lang="en-US" altLang="ko-KR" sz="900" dirty="0">
                  <a:solidFill>
                    <a:schemeClr val="tx1"/>
                  </a:solidFill>
                  <a:latin typeface="+mn-ea"/>
                </a:endParaRPr>
              </a:p>
            </p:txBody>
          </p:sp>
        </p:grpSp>
        <p:grpSp>
          <p:nvGrpSpPr>
            <p:cNvPr id="74" name="그룹 73">
              <a:extLst>
                <a:ext uri="{FF2B5EF4-FFF2-40B4-BE49-F238E27FC236}">
                  <a16:creationId xmlns:a16="http://schemas.microsoft.com/office/drawing/2014/main" id="{08BC2F8A-9DD4-0B08-73C8-8ECC374ECCA1}"/>
                </a:ext>
              </a:extLst>
            </p:cNvPr>
            <p:cNvGrpSpPr/>
            <p:nvPr/>
          </p:nvGrpSpPr>
          <p:grpSpPr>
            <a:xfrm>
              <a:off x="8211252" y="4203186"/>
              <a:ext cx="1714448" cy="753781"/>
              <a:chOff x="8211252" y="4164294"/>
              <a:chExt cx="1714448" cy="753781"/>
            </a:xfrm>
          </p:grpSpPr>
          <p:sp>
            <p:nvSpPr>
              <p:cNvPr id="43" name="직사각형 42">
                <a:extLst>
                  <a:ext uri="{FF2B5EF4-FFF2-40B4-BE49-F238E27FC236}">
                    <a16:creationId xmlns:a16="http://schemas.microsoft.com/office/drawing/2014/main" id="{9B5F5199-75A0-2858-939E-23370605AC7D}"/>
                  </a:ext>
                </a:extLst>
              </p:cNvPr>
              <p:cNvSpPr/>
              <p:nvPr/>
            </p:nvSpPr>
            <p:spPr>
              <a:xfrm>
                <a:off x="8211252" y="4164294"/>
                <a:ext cx="1714448" cy="273600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rgbClr val="93939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836950" fontAlgn="ctr">
                  <a:defRPr/>
                </a:pPr>
                <a:r>
                  <a:rPr lang="ko-KR" altLang="en-US" sz="915" dirty="0">
                    <a:solidFill>
                      <a:schemeClr val="tx1"/>
                    </a:solidFill>
                    <a:latin typeface="+mn-ea"/>
                  </a:rPr>
                  <a:t>해외 네트워크</a:t>
                </a:r>
              </a:p>
            </p:txBody>
          </p:sp>
          <p:sp>
            <p:nvSpPr>
              <p:cNvPr id="51" name="직사각형 50">
                <a:extLst>
                  <a:ext uri="{FF2B5EF4-FFF2-40B4-BE49-F238E27FC236}">
                    <a16:creationId xmlns:a16="http://schemas.microsoft.com/office/drawing/2014/main" id="{3589147B-B3ED-42AC-53D4-7D9F5A97C6D0}"/>
                  </a:ext>
                </a:extLst>
              </p:cNvPr>
              <p:cNvSpPr/>
              <p:nvPr/>
            </p:nvSpPr>
            <p:spPr>
              <a:xfrm>
                <a:off x="8211252" y="4439394"/>
                <a:ext cx="1714448" cy="478681"/>
              </a:xfrm>
              <a:prstGeom prst="rect">
                <a:avLst/>
              </a:prstGeom>
              <a:solidFill>
                <a:schemeClr val="bg2"/>
              </a:solidFill>
              <a:ln w="9525">
                <a:solidFill>
                  <a:srgbClr val="939393"/>
                </a:solidFill>
              </a:ln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171450" indent="-171450" fontAlgn="ctr">
                  <a:buFontTx/>
                  <a:buChar char="-"/>
                </a:pPr>
                <a:r>
                  <a:rPr lang="ko-KR" altLang="en-US" sz="900" dirty="0">
                    <a:solidFill>
                      <a:schemeClr val="tx1"/>
                    </a:solidFill>
                    <a:latin typeface="+mn-ea"/>
                  </a:rPr>
                  <a:t>미국</a:t>
                </a:r>
                <a:r>
                  <a:rPr lang="en-US" altLang="ko-KR" sz="900" dirty="0">
                    <a:solidFill>
                      <a:schemeClr val="tx1"/>
                    </a:solidFill>
                    <a:latin typeface="+mn-ea"/>
                  </a:rPr>
                  <a:t>/</a:t>
                </a:r>
                <a:r>
                  <a:rPr lang="ko-KR" altLang="en-US" sz="900" dirty="0">
                    <a:solidFill>
                      <a:schemeClr val="tx1"/>
                    </a:solidFill>
                    <a:latin typeface="+mn-ea"/>
                  </a:rPr>
                  <a:t>유럽</a:t>
                </a:r>
                <a:r>
                  <a:rPr lang="en-US" altLang="ko-KR" sz="900" dirty="0">
                    <a:solidFill>
                      <a:schemeClr val="tx1"/>
                    </a:solidFill>
                    <a:latin typeface="+mn-ea"/>
                  </a:rPr>
                  <a:t>/</a:t>
                </a:r>
                <a:r>
                  <a:rPr lang="ko-KR" altLang="en-US" sz="900" dirty="0">
                    <a:solidFill>
                      <a:schemeClr val="tx1"/>
                    </a:solidFill>
                    <a:latin typeface="+mn-ea"/>
                  </a:rPr>
                  <a:t>중국</a:t>
                </a:r>
                <a:r>
                  <a:rPr lang="en-US" altLang="ko-KR" sz="900" dirty="0">
                    <a:solidFill>
                      <a:schemeClr val="tx1"/>
                    </a:solidFill>
                    <a:latin typeface="+mn-ea"/>
                  </a:rPr>
                  <a:t>/</a:t>
                </a:r>
                <a:r>
                  <a:rPr lang="ko-KR" altLang="en-US" sz="900" dirty="0" err="1">
                    <a:solidFill>
                      <a:schemeClr val="tx1"/>
                    </a:solidFill>
                    <a:latin typeface="+mn-ea"/>
                  </a:rPr>
                  <a:t>일본등</a:t>
                </a:r>
                <a:r>
                  <a:rPr lang="ko-KR" altLang="en-US" sz="900" dirty="0">
                    <a:solidFill>
                      <a:schemeClr val="tx1"/>
                    </a:solidFill>
                    <a:latin typeface="+mn-ea"/>
                  </a:rPr>
                  <a:t> 회사 리스트</a:t>
                </a:r>
                <a:endParaRPr lang="en-US" altLang="ko-KR" sz="900" dirty="0">
                  <a:solidFill>
                    <a:schemeClr val="tx1"/>
                  </a:solidFill>
                  <a:latin typeface="+mn-ea"/>
                </a:endParaRPr>
              </a:p>
            </p:txBody>
          </p:sp>
        </p:grpSp>
        <p:sp>
          <p:nvSpPr>
            <p:cNvPr id="53" name="직사각형 52">
              <a:extLst>
                <a:ext uri="{FF2B5EF4-FFF2-40B4-BE49-F238E27FC236}">
                  <a16:creationId xmlns:a16="http://schemas.microsoft.com/office/drawing/2014/main" id="{8A98EB2C-A49C-75A9-0CE2-DBACD03974CA}"/>
                </a:ext>
              </a:extLst>
            </p:cNvPr>
            <p:cNvSpPr/>
            <p:nvPr/>
          </p:nvSpPr>
          <p:spPr>
            <a:xfrm>
              <a:off x="6229601" y="2441956"/>
              <a:ext cx="1714448" cy="273600"/>
            </a:xfrm>
            <a:prstGeom prst="rect">
              <a:avLst/>
            </a:prstGeom>
            <a:solidFill>
              <a:srgbClr val="005C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000" dirty="0">
                  <a:latin typeface="나눔고딕OTF" panose="020D0604000000000000" pitchFamily="34" charset="-127"/>
                  <a:ea typeface="나눔고딕OTF" panose="020D0604000000000000" pitchFamily="34" charset="-127"/>
                </a:rPr>
                <a:t>미래소식</a:t>
              </a:r>
            </a:p>
          </p:txBody>
        </p:sp>
        <p:sp>
          <p:nvSpPr>
            <p:cNvPr id="55" name="직사각형 54">
              <a:extLst>
                <a:ext uri="{FF2B5EF4-FFF2-40B4-BE49-F238E27FC236}">
                  <a16:creationId xmlns:a16="http://schemas.microsoft.com/office/drawing/2014/main" id="{F9AE4564-D0DF-57C9-9EA3-4D0495DACEA3}"/>
                </a:ext>
              </a:extLst>
            </p:cNvPr>
            <p:cNvSpPr/>
            <p:nvPr/>
          </p:nvSpPr>
          <p:spPr>
            <a:xfrm>
              <a:off x="6229601" y="2819177"/>
              <a:ext cx="1714448" cy="2736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93939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ctr"/>
              <a:r>
                <a:rPr lang="ko-KR" altLang="en-US" sz="915" dirty="0">
                  <a:solidFill>
                    <a:schemeClr val="tx1"/>
                  </a:solidFill>
                  <a:latin typeface="+mn-ea"/>
                </a:rPr>
                <a:t>공지사항</a:t>
              </a:r>
            </a:p>
          </p:txBody>
        </p:sp>
        <p:sp>
          <p:nvSpPr>
            <p:cNvPr id="56" name="직사각형 55">
              <a:extLst>
                <a:ext uri="{FF2B5EF4-FFF2-40B4-BE49-F238E27FC236}">
                  <a16:creationId xmlns:a16="http://schemas.microsoft.com/office/drawing/2014/main" id="{6F1A32C5-C4C9-BB04-E8A4-5C872A1A9963}"/>
                </a:ext>
              </a:extLst>
            </p:cNvPr>
            <p:cNvSpPr/>
            <p:nvPr/>
          </p:nvSpPr>
          <p:spPr>
            <a:xfrm>
              <a:off x="6229601" y="3222872"/>
              <a:ext cx="1714448" cy="2736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93939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ctr"/>
              <a:r>
                <a:rPr lang="ko-KR" altLang="en-US" sz="915">
                  <a:solidFill>
                    <a:schemeClr val="tx1"/>
                  </a:solidFill>
                  <a:latin typeface="+mn-ea"/>
                </a:rPr>
                <a:t>채용공고</a:t>
              </a:r>
              <a:endParaRPr lang="ko-KR" altLang="en-US" sz="915" dirty="0">
                <a:solidFill>
                  <a:schemeClr val="tx1"/>
                </a:solidFill>
                <a:latin typeface="+mn-ea"/>
              </a:endParaRPr>
            </a:p>
          </p:txBody>
        </p:sp>
        <p:sp>
          <p:nvSpPr>
            <p:cNvPr id="57" name="직사각형 56">
              <a:extLst>
                <a:ext uri="{FF2B5EF4-FFF2-40B4-BE49-F238E27FC236}">
                  <a16:creationId xmlns:a16="http://schemas.microsoft.com/office/drawing/2014/main" id="{F6698754-BFDD-2D57-2FA3-FD68FD3479FB}"/>
                </a:ext>
              </a:extLst>
            </p:cNvPr>
            <p:cNvSpPr/>
            <p:nvPr/>
          </p:nvSpPr>
          <p:spPr>
            <a:xfrm>
              <a:off x="6229601" y="3626567"/>
              <a:ext cx="1714448" cy="2736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93939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ctr"/>
              <a:r>
                <a:rPr lang="ko-KR" altLang="en-US" sz="915" dirty="0">
                  <a:solidFill>
                    <a:schemeClr val="tx1"/>
                  </a:solidFill>
                  <a:latin typeface="+mn-ea"/>
                </a:rPr>
                <a:t>입찰공고</a:t>
              </a:r>
            </a:p>
          </p:txBody>
        </p:sp>
        <p:sp>
          <p:nvSpPr>
            <p:cNvPr id="61" name="직사각형 60">
              <a:extLst>
                <a:ext uri="{FF2B5EF4-FFF2-40B4-BE49-F238E27FC236}">
                  <a16:creationId xmlns:a16="http://schemas.microsoft.com/office/drawing/2014/main" id="{CCBF2C92-08C7-3265-10BB-B609201FE8A3}"/>
                </a:ext>
              </a:extLst>
            </p:cNvPr>
            <p:cNvSpPr/>
            <p:nvPr/>
          </p:nvSpPr>
          <p:spPr>
            <a:xfrm>
              <a:off x="10192903" y="2819177"/>
              <a:ext cx="1714448" cy="2736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93939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ctr"/>
              <a:r>
                <a:rPr lang="ko-KR" altLang="en-US" sz="915" dirty="0" err="1">
                  <a:solidFill>
                    <a:schemeClr val="tx1"/>
                  </a:solidFill>
                  <a:latin typeface="+mn-ea"/>
                </a:rPr>
                <a:t>고객의소리</a:t>
              </a:r>
              <a:endParaRPr lang="ko-KR" altLang="en-US" sz="915" dirty="0">
                <a:solidFill>
                  <a:schemeClr val="tx1"/>
                </a:solidFill>
                <a:latin typeface="+mn-ea"/>
              </a:endParaRPr>
            </a:p>
          </p:txBody>
        </p:sp>
        <p:sp>
          <p:nvSpPr>
            <p:cNvPr id="62" name="직사각형 61">
              <a:extLst>
                <a:ext uri="{FF2B5EF4-FFF2-40B4-BE49-F238E27FC236}">
                  <a16:creationId xmlns:a16="http://schemas.microsoft.com/office/drawing/2014/main" id="{7B5DD42D-B1A4-1EBA-7EA1-EA9CAA0731D2}"/>
                </a:ext>
              </a:extLst>
            </p:cNvPr>
            <p:cNvSpPr/>
            <p:nvPr/>
          </p:nvSpPr>
          <p:spPr>
            <a:xfrm>
              <a:off x="10192903" y="3222872"/>
              <a:ext cx="1714448" cy="2736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93939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ctr"/>
              <a:r>
                <a:rPr lang="ko-KR" altLang="en-US" sz="915" dirty="0">
                  <a:solidFill>
                    <a:schemeClr val="tx1"/>
                  </a:solidFill>
                  <a:latin typeface="+mn-ea"/>
                </a:rPr>
                <a:t>연구과제 제안</a:t>
              </a:r>
            </a:p>
          </p:txBody>
        </p:sp>
        <p:grpSp>
          <p:nvGrpSpPr>
            <p:cNvPr id="75" name="그룹 74">
              <a:extLst>
                <a:ext uri="{FF2B5EF4-FFF2-40B4-BE49-F238E27FC236}">
                  <a16:creationId xmlns:a16="http://schemas.microsoft.com/office/drawing/2014/main" id="{57200AAE-B67E-4A43-1D44-0D35DFFE860E}"/>
                </a:ext>
              </a:extLst>
            </p:cNvPr>
            <p:cNvGrpSpPr/>
            <p:nvPr/>
          </p:nvGrpSpPr>
          <p:grpSpPr>
            <a:xfrm>
              <a:off x="10192903" y="3601733"/>
              <a:ext cx="1714448" cy="1115893"/>
              <a:chOff x="10192903" y="3626567"/>
              <a:chExt cx="1714448" cy="1115893"/>
            </a:xfrm>
          </p:grpSpPr>
          <p:sp>
            <p:nvSpPr>
              <p:cNvPr id="63" name="직사각형 62">
                <a:extLst>
                  <a:ext uri="{FF2B5EF4-FFF2-40B4-BE49-F238E27FC236}">
                    <a16:creationId xmlns:a16="http://schemas.microsoft.com/office/drawing/2014/main" id="{418F2DAA-7FC9-99C1-C67F-515DBEF7D2E9}"/>
                  </a:ext>
                </a:extLst>
              </p:cNvPr>
              <p:cNvSpPr/>
              <p:nvPr/>
            </p:nvSpPr>
            <p:spPr>
              <a:xfrm>
                <a:off x="10192903" y="3626567"/>
                <a:ext cx="1714448" cy="273600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rgbClr val="93939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ctr"/>
                <a:r>
                  <a:rPr lang="ko-KR" altLang="en-US" sz="915" dirty="0">
                    <a:solidFill>
                      <a:schemeClr val="tx1"/>
                    </a:solidFill>
                    <a:latin typeface="+mn-ea"/>
                  </a:rPr>
                  <a:t>홍보관</a:t>
                </a:r>
              </a:p>
            </p:txBody>
          </p:sp>
          <p:sp>
            <p:nvSpPr>
              <p:cNvPr id="64" name="직사각형 63">
                <a:extLst>
                  <a:ext uri="{FF2B5EF4-FFF2-40B4-BE49-F238E27FC236}">
                    <a16:creationId xmlns:a16="http://schemas.microsoft.com/office/drawing/2014/main" id="{E30EDE48-557E-1A32-E15A-8B6BEE6644AB}"/>
                  </a:ext>
                </a:extLst>
              </p:cNvPr>
              <p:cNvSpPr/>
              <p:nvPr/>
            </p:nvSpPr>
            <p:spPr>
              <a:xfrm>
                <a:off x="10192903" y="3900060"/>
                <a:ext cx="1714448" cy="842400"/>
              </a:xfrm>
              <a:prstGeom prst="rect">
                <a:avLst/>
              </a:prstGeom>
              <a:solidFill>
                <a:schemeClr val="bg2"/>
              </a:solidFill>
              <a:ln w="9525">
                <a:solidFill>
                  <a:srgbClr val="939393"/>
                </a:solidFill>
              </a:ln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171450" indent="-171450" fontAlgn="ctr">
                  <a:buFontTx/>
                  <a:buChar char="-"/>
                </a:pPr>
                <a:r>
                  <a:rPr lang="ko-KR" altLang="en-US" sz="900" dirty="0">
                    <a:solidFill>
                      <a:schemeClr val="tx1"/>
                    </a:solidFill>
                    <a:latin typeface="+mn-ea"/>
                  </a:rPr>
                  <a:t>보도자료</a:t>
                </a:r>
                <a:endParaRPr lang="en-US" altLang="ko-KR" sz="900" dirty="0">
                  <a:solidFill>
                    <a:schemeClr val="tx1"/>
                  </a:solidFill>
                  <a:latin typeface="+mn-ea"/>
                </a:endParaRPr>
              </a:p>
              <a:p>
                <a:pPr marL="171450" indent="-171450" fontAlgn="ctr">
                  <a:buFontTx/>
                  <a:buChar char="-"/>
                </a:pPr>
                <a:r>
                  <a:rPr lang="ko-KR" altLang="en-US" sz="900" dirty="0">
                    <a:solidFill>
                      <a:schemeClr val="tx1"/>
                    </a:solidFill>
                    <a:latin typeface="+mn-ea"/>
                  </a:rPr>
                  <a:t>언론보도</a:t>
                </a:r>
                <a:endParaRPr lang="en-US" altLang="ko-KR" sz="900" dirty="0">
                  <a:solidFill>
                    <a:schemeClr val="tx1"/>
                  </a:solidFill>
                  <a:latin typeface="+mn-ea"/>
                </a:endParaRPr>
              </a:p>
              <a:p>
                <a:pPr marL="171450" indent="-171450" fontAlgn="ctr">
                  <a:buFontTx/>
                  <a:buChar char="-"/>
                </a:pPr>
                <a:r>
                  <a:rPr lang="ko-KR" altLang="en-US" sz="900" dirty="0" err="1">
                    <a:solidFill>
                      <a:schemeClr val="tx1"/>
                    </a:solidFill>
                    <a:latin typeface="+mn-ea"/>
                  </a:rPr>
                  <a:t>기관동정</a:t>
                </a:r>
                <a:endParaRPr lang="en-US" altLang="ko-KR" sz="900" dirty="0">
                  <a:solidFill>
                    <a:schemeClr val="tx1"/>
                  </a:solidFill>
                  <a:latin typeface="+mn-ea"/>
                </a:endParaRPr>
              </a:p>
              <a:p>
                <a:pPr marL="171450" indent="-171450" fontAlgn="ctr">
                  <a:buFontTx/>
                  <a:buChar char="-"/>
                </a:pPr>
                <a:r>
                  <a:rPr lang="ko-KR" altLang="en-US" sz="900" dirty="0">
                    <a:solidFill>
                      <a:schemeClr val="tx1"/>
                    </a:solidFill>
                    <a:latin typeface="+mn-ea"/>
                  </a:rPr>
                  <a:t>홍보자료</a:t>
                </a:r>
                <a:endParaRPr lang="en-US" altLang="ko-KR" sz="900" dirty="0">
                  <a:solidFill>
                    <a:schemeClr val="tx1"/>
                  </a:solidFill>
                  <a:latin typeface="+mn-ea"/>
                </a:endParaRPr>
              </a:p>
              <a:p>
                <a:pPr marL="171450" indent="-171450" fontAlgn="ctr">
                  <a:buFontTx/>
                  <a:buChar char="-"/>
                </a:pPr>
                <a:r>
                  <a:rPr lang="ko-KR" altLang="en-US" sz="900" dirty="0">
                    <a:solidFill>
                      <a:schemeClr val="tx1"/>
                    </a:solidFill>
                    <a:latin typeface="+mn-ea"/>
                  </a:rPr>
                  <a:t>상징</a:t>
                </a:r>
                <a:endParaRPr lang="en-US" altLang="ko-KR" sz="900" dirty="0">
                  <a:solidFill>
                    <a:schemeClr val="tx1"/>
                  </a:solidFill>
                  <a:latin typeface="+mn-ea"/>
                </a:endParaRPr>
              </a:p>
            </p:txBody>
          </p:sp>
        </p:grpSp>
        <p:grpSp>
          <p:nvGrpSpPr>
            <p:cNvPr id="76" name="그룹 75">
              <a:extLst>
                <a:ext uri="{FF2B5EF4-FFF2-40B4-BE49-F238E27FC236}">
                  <a16:creationId xmlns:a16="http://schemas.microsoft.com/office/drawing/2014/main" id="{5F9D77EF-9318-A9C8-BA25-60C9D5C43F8C}"/>
                </a:ext>
              </a:extLst>
            </p:cNvPr>
            <p:cNvGrpSpPr/>
            <p:nvPr/>
          </p:nvGrpSpPr>
          <p:grpSpPr>
            <a:xfrm>
              <a:off x="10192903" y="4815000"/>
              <a:ext cx="1714448" cy="817201"/>
              <a:chOff x="10192903" y="4821817"/>
              <a:chExt cx="1714448" cy="817201"/>
            </a:xfrm>
          </p:grpSpPr>
          <p:sp>
            <p:nvSpPr>
              <p:cNvPr id="65" name="직사각형 64">
                <a:extLst>
                  <a:ext uri="{FF2B5EF4-FFF2-40B4-BE49-F238E27FC236}">
                    <a16:creationId xmlns:a16="http://schemas.microsoft.com/office/drawing/2014/main" id="{AB470F69-AEE1-F762-EDD1-46872570BFF4}"/>
                  </a:ext>
                </a:extLst>
              </p:cNvPr>
              <p:cNvSpPr/>
              <p:nvPr/>
            </p:nvSpPr>
            <p:spPr>
              <a:xfrm>
                <a:off x="10192903" y="4821817"/>
                <a:ext cx="1714448" cy="273600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rgbClr val="93939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ctr"/>
                <a:r>
                  <a:rPr lang="ko-KR" altLang="en-US" sz="915" dirty="0">
                    <a:solidFill>
                      <a:schemeClr val="tx1"/>
                    </a:solidFill>
                    <a:latin typeface="+mn-ea"/>
                  </a:rPr>
                  <a:t>뉴스레터</a:t>
                </a:r>
              </a:p>
            </p:txBody>
          </p:sp>
          <p:sp>
            <p:nvSpPr>
              <p:cNvPr id="66" name="직사각형 65">
                <a:extLst>
                  <a:ext uri="{FF2B5EF4-FFF2-40B4-BE49-F238E27FC236}">
                    <a16:creationId xmlns:a16="http://schemas.microsoft.com/office/drawing/2014/main" id="{06183BA6-AF0C-820E-A53A-E6228C0752B3}"/>
                  </a:ext>
                </a:extLst>
              </p:cNvPr>
              <p:cNvSpPr/>
              <p:nvPr/>
            </p:nvSpPr>
            <p:spPr>
              <a:xfrm>
                <a:off x="10192903" y="5095418"/>
                <a:ext cx="1714448" cy="543600"/>
              </a:xfrm>
              <a:prstGeom prst="rect">
                <a:avLst/>
              </a:prstGeom>
              <a:solidFill>
                <a:schemeClr val="bg2"/>
              </a:solidFill>
              <a:ln w="9525">
                <a:solidFill>
                  <a:srgbClr val="939393"/>
                </a:solidFill>
              </a:ln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171450" indent="-171450" fontAlgn="ctr">
                  <a:buFontTx/>
                  <a:buChar char="-"/>
                </a:pPr>
                <a:r>
                  <a:rPr lang="ko-KR" altLang="en-US" sz="900" dirty="0">
                    <a:solidFill>
                      <a:schemeClr val="tx1"/>
                    </a:solidFill>
                    <a:latin typeface="+mn-ea"/>
                  </a:rPr>
                  <a:t>뉴스레터</a:t>
                </a:r>
                <a:endParaRPr lang="en-US" altLang="ko-KR" sz="900" dirty="0">
                  <a:solidFill>
                    <a:schemeClr val="tx1"/>
                  </a:solidFill>
                  <a:latin typeface="+mn-ea"/>
                </a:endParaRPr>
              </a:p>
              <a:p>
                <a:pPr marL="171450" indent="-171450" fontAlgn="ctr">
                  <a:buFontTx/>
                  <a:buChar char="-"/>
                </a:pPr>
                <a:r>
                  <a:rPr lang="ko-KR" altLang="en-US" sz="900" dirty="0">
                    <a:solidFill>
                      <a:schemeClr val="tx1"/>
                    </a:solidFill>
                    <a:latin typeface="+mn-ea"/>
                  </a:rPr>
                  <a:t>뉴스레터신청</a:t>
                </a:r>
                <a:endParaRPr lang="en-US" altLang="ko-KR" sz="900" dirty="0">
                  <a:solidFill>
                    <a:schemeClr val="tx1"/>
                  </a:solidFill>
                  <a:latin typeface="+mn-ea"/>
                </a:endParaRPr>
              </a:p>
            </p:txBody>
          </p:sp>
        </p:grpSp>
        <p:grpSp>
          <p:nvGrpSpPr>
            <p:cNvPr id="79" name="그룹 78">
              <a:extLst>
                <a:ext uri="{FF2B5EF4-FFF2-40B4-BE49-F238E27FC236}">
                  <a16:creationId xmlns:a16="http://schemas.microsoft.com/office/drawing/2014/main" id="{336E423E-5DDC-C54B-64FE-E9FBEC0CB2A6}"/>
                </a:ext>
              </a:extLst>
            </p:cNvPr>
            <p:cNvGrpSpPr/>
            <p:nvPr/>
          </p:nvGrpSpPr>
          <p:grpSpPr>
            <a:xfrm>
              <a:off x="10192903" y="5756781"/>
              <a:ext cx="1714448" cy="828213"/>
              <a:chOff x="10192903" y="5729576"/>
              <a:chExt cx="1714448" cy="828213"/>
            </a:xfrm>
          </p:grpSpPr>
          <p:sp>
            <p:nvSpPr>
              <p:cNvPr id="67" name="직사각형 66">
                <a:extLst>
                  <a:ext uri="{FF2B5EF4-FFF2-40B4-BE49-F238E27FC236}">
                    <a16:creationId xmlns:a16="http://schemas.microsoft.com/office/drawing/2014/main" id="{3480A509-2113-43DA-17F4-894F2EA0C98E}"/>
                  </a:ext>
                </a:extLst>
              </p:cNvPr>
              <p:cNvSpPr/>
              <p:nvPr/>
            </p:nvSpPr>
            <p:spPr>
              <a:xfrm>
                <a:off x="10192903" y="5729576"/>
                <a:ext cx="1714448" cy="273600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rgbClr val="93939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ctr"/>
                <a:r>
                  <a:rPr lang="ko-KR" altLang="en-US" sz="915" dirty="0" err="1">
                    <a:solidFill>
                      <a:schemeClr val="tx1"/>
                    </a:solidFill>
                    <a:latin typeface="+mn-ea"/>
                  </a:rPr>
                  <a:t>소셜미디어룸</a:t>
                </a:r>
                <a:endParaRPr lang="en-US" altLang="ko-KR" sz="915" dirty="0">
                  <a:solidFill>
                    <a:schemeClr val="tx1"/>
                  </a:solidFill>
                  <a:latin typeface="+mn-ea"/>
                </a:endParaRPr>
              </a:p>
            </p:txBody>
          </p:sp>
          <p:sp>
            <p:nvSpPr>
              <p:cNvPr id="68" name="직사각형 67">
                <a:extLst>
                  <a:ext uri="{FF2B5EF4-FFF2-40B4-BE49-F238E27FC236}">
                    <a16:creationId xmlns:a16="http://schemas.microsoft.com/office/drawing/2014/main" id="{5BDD2712-6EB1-C889-60F3-90C11CC9002D}"/>
                  </a:ext>
                </a:extLst>
              </p:cNvPr>
              <p:cNvSpPr/>
              <p:nvPr/>
            </p:nvSpPr>
            <p:spPr>
              <a:xfrm>
                <a:off x="10192903" y="6003177"/>
                <a:ext cx="1714448" cy="554612"/>
              </a:xfrm>
              <a:prstGeom prst="rect">
                <a:avLst/>
              </a:prstGeom>
              <a:solidFill>
                <a:schemeClr val="bg2"/>
              </a:solidFill>
              <a:ln w="9525">
                <a:solidFill>
                  <a:srgbClr val="939393"/>
                </a:solidFill>
              </a:ln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171450" indent="-171450" fontAlgn="ctr">
                  <a:buFontTx/>
                  <a:buChar char="-"/>
                </a:pPr>
                <a:r>
                  <a:rPr lang="en-US" altLang="ko-KR" sz="900" dirty="0">
                    <a:solidFill>
                      <a:schemeClr val="tx1"/>
                    </a:solidFill>
                    <a:latin typeface="+mn-ea"/>
                  </a:rPr>
                  <a:t>FAQ</a:t>
                </a:r>
              </a:p>
              <a:p>
                <a:pPr marL="171450" indent="-171450" fontAlgn="ctr">
                  <a:buFontTx/>
                  <a:buChar char="-"/>
                </a:pPr>
                <a:r>
                  <a:rPr lang="ko-KR" altLang="en-US" sz="900" dirty="0">
                    <a:solidFill>
                      <a:schemeClr val="tx1"/>
                    </a:solidFill>
                    <a:latin typeface="+mn-ea"/>
                  </a:rPr>
                  <a:t>유튜브</a:t>
                </a:r>
                <a:endParaRPr lang="en-US" altLang="ko-KR" sz="900" dirty="0">
                  <a:solidFill>
                    <a:schemeClr val="tx1"/>
                  </a:solidFill>
                  <a:latin typeface="+mn-ea"/>
                </a:endParaRPr>
              </a:p>
              <a:p>
                <a:pPr marL="171450" indent="-171450" fontAlgn="ctr">
                  <a:buFontTx/>
                  <a:buChar char="-"/>
                </a:pPr>
                <a:r>
                  <a:rPr lang="ko-KR" altLang="en-US" sz="900" dirty="0">
                    <a:solidFill>
                      <a:schemeClr val="tx1"/>
                    </a:solidFill>
                    <a:latin typeface="+mn-ea"/>
                  </a:rPr>
                  <a:t>페이스북</a:t>
                </a:r>
                <a:endParaRPr lang="en-US" altLang="ko-KR" sz="900" dirty="0">
                  <a:solidFill>
                    <a:schemeClr val="tx1"/>
                  </a:solidFill>
                  <a:latin typeface="+mn-ea"/>
                </a:endParaRPr>
              </a:p>
            </p:txBody>
          </p:sp>
        </p:grpSp>
      </p:grpSp>
      <p:grpSp>
        <p:nvGrpSpPr>
          <p:cNvPr id="91" name="그룹 90">
            <a:extLst>
              <a:ext uri="{FF2B5EF4-FFF2-40B4-BE49-F238E27FC236}">
                <a16:creationId xmlns:a16="http://schemas.microsoft.com/office/drawing/2014/main" id="{735B329A-546B-F3BB-1879-D4A09D541C35}"/>
              </a:ext>
            </a:extLst>
          </p:cNvPr>
          <p:cNvGrpSpPr/>
          <p:nvPr/>
        </p:nvGrpSpPr>
        <p:grpSpPr>
          <a:xfrm>
            <a:off x="8364400" y="989389"/>
            <a:ext cx="3542952" cy="228476"/>
            <a:chOff x="7844976" y="989389"/>
            <a:chExt cx="3542952" cy="228476"/>
          </a:xfrm>
        </p:grpSpPr>
        <p:sp>
          <p:nvSpPr>
            <p:cNvPr id="85" name="직사각형 84">
              <a:extLst>
                <a:ext uri="{FF2B5EF4-FFF2-40B4-BE49-F238E27FC236}">
                  <a16:creationId xmlns:a16="http://schemas.microsoft.com/office/drawing/2014/main" id="{A9D2820A-A195-4D19-AB0E-EF7D7F863CCD}"/>
                </a:ext>
              </a:extLst>
            </p:cNvPr>
            <p:cNvSpPr/>
            <p:nvPr/>
          </p:nvSpPr>
          <p:spPr>
            <a:xfrm>
              <a:off x="9029708" y="991739"/>
              <a:ext cx="1128145" cy="226126"/>
            </a:xfrm>
            <a:prstGeom prst="rect">
              <a:avLst/>
            </a:prstGeom>
            <a:solidFill>
              <a:srgbClr val="5B5D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900" dirty="0">
                  <a:latin typeface="나눔고딕OTF" panose="020D0604000000000000" pitchFamily="34" charset="-127"/>
                  <a:ea typeface="나눔고딕OTF" panose="020D0604000000000000" pitchFamily="34" charset="-127"/>
                </a:rPr>
                <a:t>     통합검색</a:t>
              </a:r>
            </a:p>
          </p:txBody>
        </p:sp>
        <p:sp>
          <p:nvSpPr>
            <p:cNvPr id="86" name="직사각형 85">
              <a:extLst>
                <a:ext uri="{FF2B5EF4-FFF2-40B4-BE49-F238E27FC236}">
                  <a16:creationId xmlns:a16="http://schemas.microsoft.com/office/drawing/2014/main" id="{BC4D8292-10D8-EF09-1441-94A62A93F264}"/>
                </a:ext>
              </a:extLst>
            </p:cNvPr>
            <p:cNvSpPr/>
            <p:nvPr/>
          </p:nvSpPr>
          <p:spPr>
            <a:xfrm>
              <a:off x="7844976" y="989389"/>
              <a:ext cx="1128145" cy="226126"/>
            </a:xfrm>
            <a:prstGeom prst="rect">
              <a:avLst/>
            </a:prstGeom>
            <a:solidFill>
              <a:srgbClr val="5B5D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900" dirty="0">
                  <a:latin typeface="나눔고딕OTF" panose="020D0604000000000000" pitchFamily="34" charset="-127"/>
                  <a:ea typeface="나눔고딕OTF" panose="020D0604000000000000" pitchFamily="34" charset="-127"/>
                </a:rPr>
                <a:t>ENG</a:t>
              </a:r>
              <a:endParaRPr lang="ko-KR" altLang="en-US" sz="900" dirty="0">
                <a:latin typeface="나눔고딕OTF" panose="020D0604000000000000" pitchFamily="34" charset="-127"/>
                <a:ea typeface="나눔고딕OTF" panose="020D0604000000000000" pitchFamily="34" charset="-127"/>
              </a:endParaRPr>
            </a:p>
          </p:txBody>
        </p:sp>
        <p:grpSp>
          <p:nvGrpSpPr>
            <p:cNvPr id="87" name="그룹 86">
              <a:extLst>
                <a:ext uri="{FF2B5EF4-FFF2-40B4-BE49-F238E27FC236}">
                  <a16:creationId xmlns:a16="http://schemas.microsoft.com/office/drawing/2014/main" id="{639090D5-11B3-D436-DD21-A6E38E19D24F}"/>
                </a:ext>
              </a:extLst>
            </p:cNvPr>
            <p:cNvGrpSpPr/>
            <p:nvPr/>
          </p:nvGrpSpPr>
          <p:grpSpPr>
            <a:xfrm>
              <a:off x="9874105" y="1049783"/>
              <a:ext cx="103189" cy="106138"/>
              <a:chOff x="10258425" y="420689"/>
              <a:chExt cx="109538" cy="128227"/>
            </a:xfrm>
          </p:grpSpPr>
          <p:sp>
            <p:nvSpPr>
              <p:cNvPr id="88" name="타원 87">
                <a:extLst>
                  <a:ext uri="{FF2B5EF4-FFF2-40B4-BE49-F238E27FC236}">
                    <a16:creationId xmlns:a16="http://schemas.microsoft.com/office/drawing/2014/main" id="{B148DE77-99ED-2C05-DDAA-97A315BA66F7}"/>
                  </a:ext>
                </a:extLst>
              </p:cNvPr>
              <p:cNvSpPr/>
              <p:nvPr/>
            </p:nvSpPr>
            <p:spPr>
              <a:xfrm>
                <a:off x="10258425" y="420689"/>
                <a:ext cx="87093" cy="87093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900">
                  <a:solidFill>
                    <a:schemeClr val="bg1"/>
                  </a:solidFill>
                  <a:latin typeface="+mn-ea"/>
                </a:endParaRPr>
              </a:p>
            </p:txBody>
          </p:sp>
          <p:cxnSp>
            <p:nvCxnSpPr>
              <p:cNvPr id="89" name="직선 연결선 88">
                <a:extLst>
                  <a:ext uri="{FF2B5EF4-FFF2-40B4-BE49-F238E27FC236}">
                    <a16:creationId xmlns:a16="http://schemas.microsoft.com/office/drawing/2014/main" id="{EF93D4D1-7DB9-A64C-E47A-26F86FDBED4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330656" y="499476"/>
                <a:ext cx="37307" cy="4944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0" name="직사각형 89">
              <a:extLst>
                <a:ext uri="{FF2B5EF4-FFF2-40B4-BE49-F238E27FC236}">
                  <a16:creationId xmlns:a16="http://schemas.microsoft.com/office/drawing/2014/main" id="{904FBA1D-9B49-5AFF-6309-D1BC216AC0E4}"/>
                </a:ext>
              </a:extLst>
            </p:cNvPr>
            <p:cNvSpPr/>
            <p:nvPr/>
          </p:nvSpPr>
          <p:spPr>
            <a:xfrm>
              <a:off x="10221528" y="991739"/>
              <a:ext cx="1166400" cy="226126"/>
            </a:xfrm>
            <a:prstGeom prst="rect">
              <a:avLst/>
            </a:prstGeom>
            <a:solidFill>
              <a:srgbClr val="5B5D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900" dirty="0">
                  <a:latin typeface="나눔고딕OTF" panose="020D0604000000000000" pitchFamily="34" charset="-127"/>
                  <a:ea typeface="나눔고딕OTF" panose="020D0604000000000000" pitchFamily="34" charset="-127"/>
                </a:rPr>
                <a:t>전체메뉴</a:t>
              </a:r>
            </a:p>
          </p:txBody>
        </p:sp>
      </p:grpSp>
      <p:grpSp>
        <p:nvGrpSpPr>
          <p:cNvPr id="99" name="그룹 98">
            <a:extLst>
              <a:ext uri="{FF2B5EF4-FFF2-40B4-BE49-F238E27FC236}">
                <a16:creationId xmlns:a16="http://schemas.microsoft.com/office/drawing/2014/main" id="{976FD85D-1F81-1B4F-06D7-3C90B212811A}"/>
              </a:ext>
            </a:extLst>
          </p:cNvPr>
          <p:cNvGrpSpPr/>
          <p:nvPr/>
        </p:nvGrpSpPr>
        <p:grpSpPr>
          <a:xfrm>
            <a:off x="5318735" y="4829559"/>
            <a:ext cx="1554529" cy="1547055"/>
            <a:chOff x="10392125" y="4806971"/>
            <a:chExt cx="1554529" cy="1547055"/>
          </a:xfrm>
        </p:grpSpPr>
        <p:sp>
          <p:nvSpPr>
            <p:cNvPr id="100" name="Rectangle 28">
              <a:extLst>
                <a:ext uri="{FF2B5EF4-FFF2-40B4-BE49-F238E27FC236}">
                  <a16:creationId xmlns:a16="http://schemas.microsoft.com/office/drawing/2014/main" id="{BA728230-F11F-194D-774E-4683D0F108F0}"/>
                </a:ext>
              </a:extLst>
            </p:cNvPr>
            <p:cNvSpPr/>
            <p:nvPr/>
          </p:nvSpPr>
          <p:spPr>
            <a:xfrm>
              <a:off x="10392125" y="4965722"/>
              <a:ext cx="1554529" cy="1388304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txBody>
            <a:bodyPr anchor="ctr"/>
            <a:lstStyle/>
            <a:p>
              <a:pPr algn="ctr">
                <a:defRPr/>
              </a:pPr>
              <a:endParaRPr lang="en-US" sz="1400" dirty="0">
                <a:solidFill>
                  <a:prstClr val="black"/>
                </a:solidFill>
                <a:latin typeface="+mn-ea"/>
                <a:ea typeface="+mn-ea"/>
                <a:cs typeface="나눔고딕"/>
              </a:endParaRPr>
            </a:p>
          </p:txBody>
        </p:sp>
        <p:sp>
          <p:nvSpPr>
            <p:cNvPr id="101" name="직사각형 100">
              <a:extLst>
                <a:ext uri="{FF2B5EF4-FFF2-40B4-BE49-F238E27FC236}">
                  <a16:creationId xmlns:a16="http://schemas.microsoft.com/office/drawing/2014/main" id="{91849516-B7DD-6338-57A2-F4216744EBD2}"/>
                </a:ext>
              </a:extLst>
            </p:cNvPr>
            <p:cNvSpPr/>
            <p:nvPr/>
          </p:nvSpPr>
          <p:spPr>
            <a:xfrm>
              <a:off x="10622063" y="5185673"/>
              <a:ext cx="1072921" cy="206592"/>
            </a:xfrm>
            <a:prstGeom prst="rect">
              <a:avLst/>
            </a:prstGeom>
            <a:solidFill>
              <a:srgbClr val="005C9A"/>
            </a:solidFill>
            <a:ln w="9525">
              <a:solidFill>
                <a:srgbClr val="93939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900" dirty="0">
                  <a:ea typeface="나눔고딕OTF" panose="020D0604000000000000" pitchFamily="34" charset="-127"/>
                </a:rPr>
                <a:t>1Depth</a:t>
              </a:r>
              <a:endParaRPr lang="ko-KR" altLang="en-US" sz="900" dirty="0">
                <a:ea typeface="나눔고딕OTF" panose="020D0604000000000000" pitchFamily="34" charset="-127"/>
              </a:endParaRPr>
            </a:p>
          </p:txBody>
        </p:sp>
        <p:sp>
          <p:nvSpPr>
            <p:cNvPr id="102" name="직사각형 101">
              <a:extLst>
                <a:ext uri="{FF2B5EF4-FFF2-40B4-BE49-F238E27FC236}">
                  <a16:creationId xmlns:a16="http://schemas.microsoft.com/office/drawing/2014/main" id="{7D802792-5065-9B00-BAFD-9972DCCAF60D}"/>
                </a:ext>
              </a:extLst>
            </p:cNvPr>
            <p:cNvSpPr/>
            <p:nvPr/>
          </p:nvSpPr>
          <p:spPr>
            <a:xfrm>
              <a:off x="10622063" y="5457573"/>
              <a:ext cx="1072921" cy="2065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93939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900" dirty="0">
                  <a:solidFill>
                    <a:schemeClr val="tx1"/>
                  </a:solidFill>
                  <a:latin typeface="+mn-ea"/>
                </a:rPr>
                <a:t>2Depth</a:t>
              </a:r>
              <a:endParaRPr lang="ko-KR" altLang="en-US" sz="900" dirty="0">
                <a:solidFill>
                  <a:schemeClr val="tx1"/>
                </a:solidFill>
                <a:latin typeface="+mn-ea"/>
              </a:endParaRPr>
            </a:p>
          </p:txBody>
        </p:sp>
        <p:sp>
          <p:nvSpPr>
            <p:cNvPr id="103" name="직사각형 102">
              <a:extLst>
                <a:ext uri="{FF2B5EF4-FFF2-40B4-BE49-F238E27FC236}">
                  <a16:creationId xmlns:a16="http://schemas.microsoft.com/office/drawing/2014/main" id="{4C81C2EE-83B0-F8B7-0446-E353AC4C77B7}"/>
                </a:ext>
              </a:extLst>
            </p:cNvPr>
            <p:cNvSpPr/>
            <p:nvPr/>
          </p:nvSpPr>
          <p:spPr>
            <a:xfrm>
              <a:off x="10622063" y="5738519"/>
              <a:ext cx="1072921" cy="20659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ko-KR" sz="900" dirty="0">
                  <a:solidFill>
                    <a:schemeClr val="tx1"/>
                  </a:solidFill>
                  <a:latin typeface="+mn-ea"/>
                </a:rPr>
                <a:t>3Depth</a:t>
              </a:r>
              <a:endParaRPr lang="ko-KR" altLang="en-US" sz="900" dirty="0">
                <a:solidFill>
                  <a:schemeClr val="tx1"/>
                </a:solidFill>
                <a:latin typeface="+mn-ea"/>
              </a:endParaRPr>
            </a:p>
          </p:txBody>
        </p:sp>
        <p:sp>
          <p:nvSpPr>
            <p:cNvPr id="104" name="Rectangle 54">
              <a:extLst>
                <a:ext uri="{FF2B5EF4-FFF2-40B4-BE49-F238E27FC236}">
                  <a16:creationId xmlns:a16="http://schemas.microsoft.com/office/drawing/2014/main" id="{FF60D998-0739-FC53-3345-A9090F066168}"/>
                </a:ext>
              </a:extLst>
            </p:cNvPr>
            <p:cNvSpPr/>
            <p:nvPr/>
          </p:nvSpPr>
          <p:spPr bwMode="auto">
            <a:xfrm>
              <a:off x="10668821" y="4806971"/>
              <a:ext cx="1004573" cy="273050"/>
            </a:xfrm>
            <a:prstGeom prst="rect">
              <a:avLst/>
            </a:prstGeom>
            <a:solidFill>
              <a:srgbClr val="FFFFFF"/>
            </a:solidFill>
            <a:ln w="31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lIns="77925" tIns="38963" rIns="77925" bIns="38963" anchor="ctr"/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sz="900" kern="1200">
                  <a:solidFill>
                    <a:srgbClr val="FF3300"/>
                  </a:solidFill>
                  <a:latin typeface="굴림체" charset="0"/>
                  <a:ea typeface="굴림체" charset="0"/>
                  <a:cs typeface="굴림체" charset="0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sz="900" kern="1200">
                  <a:solidFill>
                    <a:srgbClr val="FF3300"/>
                  </a:solidFill>
                  <a:latin typeface="굴림체" charset="0"/>
                  <a:ea typeface="굴림체" charset="0"/>
                  <a:cs typeface="굴림체" charset="0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sz="900" kern="1200">
                  <a:solidFill>
                    <a:srgbClr val="FF3300"/>
                  </a:solidFill>
                  <a:latin typeface="굴림체" charset="0"/>
                  <a:ea typeface="굴림체" charset="0"/>
                  <a:cs typeface="굴림체" charset="0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sz="900" kern="1200">
                  <a:solidFill>
                    <a:srgbClr val="FF3300"/>
                  </a:solidFill>
                  <a:latin typeface="굴림체" charset="0"/>
                  <a:ea typeface="굴림체" charset="0"/>
                  <a:cs typeface="굴림체" charset="0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sz="900" kern="1200">
                  <a:solidFill>
                    <a:srgbClr val="FF3300"/>
                  </a:solidFill>
                  <a:latin typeface="굴림체" charset="0"/>
                  <a:ea typeface="굴림체" charset="0"/>
                  <a:cs typeface="굴림체" charset="0"/>
                </a:defRPr>
              </a:lvl5pPr>
              <a:lvl6pPr marL="2286000" algn="l" defTabSz="457200" rtl="0" eaLnBrk="1" latinLnBrk="0" hangingPunct="1">
                <a:defRPr kumimoji="1" sz="900" kern="1200">
                  <a:solidFill>
                    <a:srgbClr val="FF3300"/>
                  </a:solidFill>
                  <a:latin typeface="굴림체" charset="0"/>
                  <a:ea typeface="굴림체" charset="0"/>
                  <a:cs typeface="굴림체" charset="0"/>
                </a:defRPr>
              </a:lvl6pPr>
              <a:lvl7pPr marL="2743200" algn="l" defTabSz="457200" rtl="0" eaLnBrk="1" latinLnBrk="0" hangingPunct="1">
                <a:defRPr kumimoji="1" sz="900" kern="1200">
                  <a:solidFill>
                    <a:srgbClr val="FF3300"/>
                  </a:solidFill>
                  <a:latin typeface="굴림체" charset="0"/>
                  <a:ea typeface="굴림체" charset="0"/>
                  <a:cs typeface="굴림체" charset="0"/>
                </a:defRPr>
              </a:lvl7pPr>
              <a:lvl8pPr marL="3200400" algn="l" defTabSz="457200" rtl="0" eaLnBrk="1" latinLnBrk="0" hangingPunct="1">
                <a:defRPr kumimoji="1" sz="900" kern="1200">
                  <a:solidFill>
                    <a:srgbClr val="FF3300"/>
                  </a:solidFill>
                  <a:latin typeface="굴림체" charset="0"/>
                  <a:ea typeface="굴림체" charset="0"/>
                  <a:cs typeface="굴림체" charset="0"/>
                </a:defRPr>
              </a:lvl8pPr>
              <a:lvl9pPr marL="3657600" algn="l" defTabSz="457200" rtl="0" eaLnBrk="1" latinLnBrk="0" hangingPunct="1">
                <a:defRPr kumimoji="1" sz="900" kern="1200">
                  <a:solidFill>
                    <a:srgbClr val="FF3300"/>
                  </a:solidFill>
                  <a:latin typeface="굴림체" charset="0"/>
                  <a:ea typeface="굴림체" charset="0"/>
                  <a:cs typeface="굴림체" charset="0"/>
                </a:defRPr>
              </a:lvl9pPr>
            </a:lstStyle>
            <a:p>
              <a:pPr algn="ctr" defTabSz="779252">
                <a:defRPr/>
              </a:pPr>
              <a:r>
                <a:rPr lang="ko-KR" altLang="en-US" sz="1200" b="1" dirty="0">
                  <a:solidFill>
                    <a:srgbClr val="000000"/>
                  </a:solidFill>
                  <a:latin typeface="+mn-ea"/>
                  <a:ea typeface="+mn-ea"/>
                  <a:cs typeface="나눔고딕"/>
                </a:rPr>
                <a:t>메뉴 </a:t>
              </a:r>
              <a:r>
                <a:rPr lang="en-US" altLang="ko-KR" sz="1200" b="1" dirty="0">
                  <a:solidFill>
                    <a:srgbClr val="000000"/>
                  </a:solidFill>
                  <a:latin typeface="+mn-ea"/>
                  <a:ea typeface="+mn-ea"/>
                  <a:cs typeface="나눔고딕"/>
                </a:rPr>
                <a:t>Depth</a:t>
              </a:r>
              <a:endParaRPr lang="en-US" sz="1200" b="1" dirty="0">
                <a:solidFill>
                  <a:srgbClr val="000000"/>
                </a:solidFill>
                <a:latin typeface="+mn-ea"/>
                <a:ea typeface="+mn-ea"/>
                <a:cs typeface="나눔고딕"/>
              </a:endParaRPr>
            </a:p>
          </p:txBody>
        </p:sp>
        <p:sp>
          <p:nvSpPr>
            <p:cNvPr id="105" name="직사각형 104">
              <a:extLst>
                <a:ext uri="{FF2B5EF4-FFF2-40B4-BE49-F238E27FC236}">
                  <a16:creationId xmlns:a16="http://schemas.microsoft.com/office/drawing/2014/main" id="{58AC2E33-6876-640C-E755-F8FD0CAC9831}"/>
                </a:ext>
              </a:extLst>
            </p:cNvPr>
            <p:cNvSpPr/>
            <p:nvPr/>
          </p:nvSpPr>
          <p:spPr>
            <a:xfrm>
              <a:off x="10622063" y="6015355"/>
              <a:ext cx="1072921" cy="20659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ko-KR" sz="900">
                  <a:solidFill>
                    <a:schemeClr val="tx1"/>
                  </a:solidFill>
                  <a:latin typeface="+mn-ea"/>
                </a:rPr>
                <a:t>4Depth</a:t>
              </a:r>
              <a:endParaRPr lang="ko-KR" altLang="en-US" sz="900" dirty="0">
                <a:solidFill>
                  <a:schemeClr val="tx1"/>
                </a:solidFill>
                <a:latin typeface="+mn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621822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A747DB-F8B2-F7A4-B4BD-E3124152EE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9" name="표 138">
            <a:extLst>
              <a:ext uri="{FF2B5EF4-FFF2-40B4-BE49-F238E27FC236}">
                <a16:creationId xmlns:a16="http://schemas.microsoft.com/office/drawing/2014/main" id="{7D11F830-C4B6-8B3A-25CF-A2FE8CB397C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6103639"/>
              </p:ext>
            </p:extLst>
          </p:nvPr>
        </p:nvGraphicFramePr>
        <p:xfrm>
          <a:off x="9731298" y="671652"/>
          <a:ext cx="2448000" cy="124785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8000">
                  <a:extLst>
                    <a:ext uri="{9D8B030D-6E8A-4147-A177-3AD203B41FA5}">
                      <a16:colId xmlns:a16="http://schemas.microsoft.com/office/drawing/2014/main" val="585564349"/>
                    </a:ext>
                  </a:extLst>
                </a:gridCol>
                <a:gridCol w="2160000">
                  <a:extLst>
                    <a:ext uri="{9D8B030D-6E8A-4147-A177-3AD203B41FA5}">
                      <a16:colId xmlns:a16="http://schemas.microsoft.com/office/drawing/2014/main" val="2203768793"/>
                    </a:ext>
                  </a:extLst>
                </a:gridCol>
              </a:tblGrid>
              <a:tr h="36000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00" b="1" dirty="0">
                          <a:solidFill>
                            <a:schemeClr val="bg1"/>
                          </a:solidFill>
                        </a:rPr>
                        <a:t>※</a:t>
                      </a:r>
                      <a:endParaRPr lang="ko-KR" altLang="en-US" sz="9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2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ko-KR" altLang="en-US" sz="900" b="1" dirty="0">
                          <a:solidFill>
                            <a:schemeClr val="bg1"/>
                          </a:solidFill>
                        </a:rPr>
                        <a:t>참여 관련</a:t>
                      </a:r>
                      <a:endParaRPr lang="en-US" altLang="ko-KR" sz="9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6687217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00" b="0" dirty="0">
                          <a:solidFill>
                            <a:schemeClr val="bg1"/>
                          </a:solidFill>
                        </a:rPr>
                        <a:t>1</a:t>
                      </a:r>
                      <a:endParaRPr lang="ko-KR" altLang="en-US" sz="900" b="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ko-KR" altLang="en-US" sz="900" b="1" dirty="0"/>
                        <a:t>참여 </a:t>
                      </a:r>
                      <a:r>
                        <a:rPr lang="en-US" altLang="ko-KR" sz="900" b="1" dirty="0"/>
                        <a:t>– </a:t>
                      </a:r>
                      <a:r>
                        <a:rPr lang="ko-KR" altLang="en-US" sz="900" b="1" dirty="0"/>
                        <a:t>고객의 소리</a:t>
                      </a:r>
                      <a:r>
                        <a:rPr lang="en-US" altLang="ko-KR" sz="900" b="1" dirty="0"/>
                        <a:t>(2</a:t>
                      </a:r>
                      <a:r>
                        <a:rPr lang="ko-KR" altLang="en-US" sz="900" b="1" dirty="0" err="1"/>
                        <a:t>뎁스</a:t>
                      </a:r>
                      <a:r>
                        <a:rPr lang="en-US" altLang="ko-KR" sz="900" b="1" dirty="0"/>
                        <a:t>) </a:t>
                      </a:r>
                      <a:r>
                        <a:rPr lang="ko-KR" altLang="en-US" sz="900" b="1" dirty="0"/>
                        <a:t>내에 </a:t>
                      </a:r>
                      <a:r>
                        <a:rPr lang="en-US" altLang="ko-KR" sz="900" b="1" dirty="0"/>
                        <a:t>Q&amp;A / FAQ </a:t>
                      </a:r>
                      <a:r>
                        <a:rPr lang="ko-KR" altLang="en-US" sz="900" b="1" dirty="0"/>
                        <a:t>탭으로 구분</a:t>
                      </a:r>
                      <a:endParaRPr lang="en-US" altLang="ko-KR" sz="900" b="1" dirty="0"/>
                    </a:p>
                    <a:p>
                      <a:pPr marL="171450" indent="-171450">
                        <a:lnSpc>
                          <a:spcPct val="150000"/>
                        </a:lnSpc>
                        <a:buFont typeface="Wingdings" panose="05000000000000000000" pitchFamily="2" charset="2"/>
                        <a:buChar char="Ø"/>
                      </a:pPr>
                      <a:r>
                        <a:rPr lang="en-US" altLang="ko-KR" sz="900" b="0" dirty="0">
                          <a:solidFill>
                            <a:schemeClr val="tx1"/>
                          </a:solidFill>
                        </a:rPr>
                        <a:t>TO-BE </a:t>
                      </a:r>
                      <a:r>
                        <a:rPr lang="ko-KR" altLang="en-US" sz="900" b="0" dirty="0">
                          <a:solidFill>
                            <a:schemeClr val="tx1"/>
                          </a:solidFill>
                        </a:rPr>
                        <a:t>예시화면 참고 부탁드립니다</a:t>
                      </a:r>
                      <a:r>
                        <a:rPr lang="en-US" altLang="ko-KR" sz="900" b="0" dirty="0">
                          <a:solidFill>
                            <a:schemeClr val="tx1"/>
                          </a:solidFill>
                        </a:rPr>
                        <a:t>. 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75622442"/>
                  </a:ext>
                </a:extLst>
              </a:tr>
            </a:tbl>
          </a:graphicData>
        </a:graphic>
      </p:graphicFrame>
      <p:sp>
        <p:nvSpPr>
          <p:cNvPr id="7" name="Rectangle 31" descr="어두운 상향 대각선">
            <a:extLst>
              <a:ext uri="{FF2B5EF4-FFF2-40B4-BE49-F238E27FC236}">
                <a16:creationId xmlns:a16="http://schemas.microsoft.com/office/drawing/2014/main" id="{00FFE987-6399-DF12-4418-C19161FBB1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423" y="1803992"/>
            <a:ext cx="2487271" cy="339377"/>
          </a:xfrm>
          <a:prstGeom prst="roundRect">
            <a:avLst>
              <a:gd name="adj" fmla="val 50000"/>
            </a:avLst>
          </a:prstGeom>
          <a:solidFill>
            <a:srgbClr val="75B2E1"/>
          </a:solidFill>
          <a:ln w="15875" cap="flat" cmpd="sng" algn="ctr">
            <a:noFill/>
            <a:prstDash val="solid"/>
            <a:miter lim="800000"/>
          </a:ln>
          <a:effectLst/>
        </p:spPr>
        <p:txBody>
          <a:bodyPr lIns="72000" rIns="72000" rtlCol="0" anchor="ctr"/>
          <a:lstStyle/>
          <a:p>
            <a:pPr marL="0" lvl="1" algn="ctr" defTabSz="457200" fontAlgn="base" latinLnBrk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ko-KR" sz="1600" b="1" i="0" u="none" strike="noStrike" kern="0" cap="none" spc="-50" normalizeH="0" baseline="0" noProof="0" dirty="0">
                <a:ln>
                  <a:solidFill>
                    <a:sysClr val="window" lastClr="FFFFFF">
                      <a:lumMod val="75000"/>
                      <a:alpha val="0"/>
                    </a:sysClr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Rix정고딕 B" panose="02020603020101020101" pitchFamily="18" charset="-127"/>
                <a:ea typeface="Rix정고딕 B" panose="02020603020101020101" pitchFamily="18" charset="-127"/>
              </a:rPr>
              <a:t>AS-IS</a:t>
            </a:r>
          </a:p>
        </p:txBody>
      </p:sp>
      <p:sp>
        <p:nvSpPr>
          <p:cNvPr id="11" name="Rectangle 31" descr="어두운 상향 대각선">
            <a:extLst>
              <a:ext uri="{FF2B5EF4-FFF2-40B4-BE49-F238E27FC236}">
                <a16:creationId xmlns:a16="http://schemas.microsoft.com/office/drawing/2014/main" id="{F4E79338-2179-229E-C81F-CBF3F0283A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22661" y="1803992"/>
            <a:ext cx="6446790" cy="339377"/>
          </a:xfrm>
          <a:prstGeom prst="roundRect">
            <a:avLst>
              <a:gd name="adj" fmla="val 50000"/>
            </a:avLst>
          </a:prstGeom>
          <a:solidFill>
            <a:srgbClr val="6776B9"/>
          </a:solidFill>
          <a:ln w="15875" cap="flat" cmpd="sng" algn="ctr">
            <a:noFill/>
            <a:prstDash val="solid"/>
            <a:miter lim="800000"/>
          </a:ln>
          <a:effectLst/>
        </p:spPr>
        <p:txBody>
          <a:bodyPr lIns="72000" rIns="72000" rtlCol="0" anchor="ctr"/>
          <a:lstStyle/>
          <a:p>
            <a:pPr marL="0" lvl="1" algn="ctr" defTabSz="457200" fontAlgn="base" latinLnBrk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ko-KR" sz="1600" b="1" i="0" u="none" strike="noStrike" kern="0" cap="none" spc="-50" normalizeH="0" baseline="0" noProof="0" dirty="0">
                <a:ln>
                  <a:solidFill>
                    <a:sysClr val="window" lastClr="FFFFFF">
                      <a:lumMod val="75000"/>
                      <a:alpha val="0"/>
                    </a:sysClr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Rix정고딕 B" panose="02020603020101020101" pitchFamily="18" charset="-127"/>
                <a:ea typeface="Rix정고딕 B" panose="02020603020101020101" pitchFamily="18" charset="-127"/>
              </a:rPr>
              <a:t>TO-BE </a:t>
            </a:r>
            <a:r>
              <a:rPr kumimoji="0" lang="ko-KR" altLang="en-US" sz="1600" b="1" i="0" u="none" strike="noStrike" kern="0" cap="none" spc="-50" normalizeH="0" baseline="0" noProof="0" dirty="0">
                <a:ln>
                  <a:solidFill>
                    <a:sysClr val="window" lastClr="FFFFFF">
                      <a:lumMod val="75000"/>
                      <a:alpha val="0"/>
                    </a:sysClr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Rix정고딕 B" panose="02020603020101020101" pitchFamily="18" charset="-127"/>
                <a:ea typeface="Rix정고딕 B" panose="02020603020101020101" pitchFamily="18" charset="-127"/>
              </a:rPr>
              <a:t>예시화면</a:t>
            </a:r>
            <a:endParaRPr kumimoji="0" lang="en-US" altLang="ko-KR" sz="1600" b="1" i="0" u="none" strike="noStrike" kern="0" cap="none" spc="-50" normalizeH="0" baseline="0" noProof="0" dirty="0">
              <a:ln>
                <a:solidFill>
                  <a:sysClr val="window" lastClr="FFFFFF">
                    <a:lumMod val="75000"/>
                    <a:alpha val="0"/>
                  </a:sysClr>
                </a:solidFill>
              </a:ln>
              <a:solidFill>
                <a:schemeClr val="bg1"/>
              </a:solidFill>
              <a:effectLst/>
              <a:uLnTx/>
              <a:uFillTx/>
              <a:latin typeface="Rix정고딕 B" panose="02020603020101020101" pitchFamily="18" charset="-127"/>
              <a:ea typeface="Rix정고딕 B" panose="02020603020101020101" pitchFamily="18" charset="-127"/>
            </a:endParaRP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A8EE98F7-D907-1A94-B569-06E2065F54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767" y="2150211"/>
            <a:ext cx="1114581" cy="2286319"/>
          </a:xfrm>
          <a:prstGeom prst="rect">
            <a:avLst/>
          </a:prstGeom>
        </p:spPr>
      </p:pic>
      <p:grpSp>
        <p:nvGrpSpPr>
          <p:cNvPr id="16" name="그룹 15">
            <a:extLst>
              <a:ext uri="{FF2B5EF4-FFF2-40B4-BE49-F238E27FC236}">
                <a16:creationId xmlns:a16="http://schemas.microsoft.com/office/drawing/2014/main" id="{6DC58C4C-F977-3BA8-10FD-05737856B536}"/>
              </a:ext>
            </a:extLst>
          </p:cNvPr>
          <p:cNvGrpSpPr/>
          <p:nvPr/>
        </p:nvGrpSpPr>
        <p:grpSpPr>
          <a:xfrm>
            <a:off x="4795211" y="2194189"/>
            <a:ext cx="2601578" cy="3869777"/>
            <a:chOff x="4717582" y="2194189"/>
            <a:chExt cx="2601578" cy="3869777"/>
          </a:xfrm>
        </p:grpSpPr>
        <p:sp>
          <p:nvSpPr>
            <p:cNvPr id="4" name="직사각형 3">
              <a:extLst>
                <a:ext uri="{FF2B5EF4-FFF2-40B4-BE49-F238E27FC236}">
                  <a16:creationId xmlns:a16="http://schemas.microsoft.com/office/drawing/2014/main" id="{9267D611-4DF1-E105-9845-7AD98CA9BD50}"/>
                </a:ext>
              </a:extLst>
            </p:cNvPr>
            <p:cNvSpPr/>
            <p:nvPr/>
          </p:nvSpPr>
          <p:spPr>
            <a:xfrm>
              <a:off x="4717583" y="2571410"/>
              <a:ext cx="2601577" cy="2736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93939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ctr"/>
              <a:r>
                <a:rPr lang="ko-KR" altLang="en-US" sz="915" dirty="0">
                  <a:solidFill>
                    <a:schemeClr val="tx1"/>
                  </a:solidFill>
                  <a:latin typeface="+mn-ea"/>
                </a:rPr>
                <a:t>공지사항</a:t>
              </a:r>
            </a:p>
          </p:txBody>
        </p:sp>
        <p:sp>
          <p:nvSpPr>
            <p:cNvPr id="6" name="직사각형 5">
              <a:extLst>
                <a:ext uri="{FF2B5EF4-FFF2-40B4-BE49-F238E27FC236}">
                  <a16:creationId xmlns:a16="http://schemas.microsoft.com/office/drawing/2014/main" id="{527A8839-D494-ED1B-A33A-37011554ECF8}"/>
                </a:ext>
              </a:extLst>
            </p:cNvPr>
            <p:cNvSpPr/>
            <p:nvPr/>
          </p:nvSpPr>
          <p:spPr>
            <a:xfrm>
              <a:off x="4717583" y="2194189"/>
              <a:ext cx="2601577" cy="273600"/>
            </a:xfrm>
            <a:prstGeom prst="rect">
              <a:avLst/>
            </a:prstGeom>
            <a:solidFill>
              <a:srgbClr val="005C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000" dirty="0">
                  <a:latin typeface="나눔고딕OTF" panose="020D0604000000000000" pitchFamily="34" charset="-127"/>
                  <a:ea typeface="나눔고딕OTF" panose="020D0604000000000000" pitchFamily="34" charset="-127"/>
                </a:rPr>
                <a:t>참여</a:t>
              </a:r>
            </a:p>
          </p:txBody>
        </p:sp>
        <p:sp>
          <p:nvSpPr>
            <p:cNvPr id="8" name="직사각형 7">
              <a:extLst>
                <a:ext uri="{FF2B5EF4-FFF2-40B4-BE49-F238E27FC236}">
                  <a16:creationId xmlns:a16="http://schemas.microsoft.com/office/drawing/2014/main" id="{5219D515-4606-3BF1-3940-903BFB02C19B}"/>
                </a:ext>
              </a:extLst>
            </p:cNvPr>
            <p:cNvSpPr/>
            <p:nvPr/>
          </p:nvSpPr>
          <p:spPr>
            <a:xfrm>
              <a:off x="4717583" y="5259384"/>
              <a:ext cx="2601577" cy="2736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93939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36950" fontAlgn="ctr">
                <a:defRPr/>
              </a:pPr>
              <a:r>
                <a:rPr lang="ko-KR" altLang="en-US" sz="915" dirty="0">
                  <a:solidFill>
                    <a:schemeClr val="tx1"/>
                  </a:solidFill>
                  <a:latin typeface="+mn-ea"/>
                </a:rPr>
                <a:t>청년미래위원회</a:t>
              </a:r>
              <a:endParaRPr lang="en-US" altLang="ko-KR" sz="915" dirty="0">
                <a:solidFill>
                  <a:schemeClr val="tx1"/>
                </a:solidFill>
                <a:latin typeface="+mn-ea"/>
              </a:endParaRPr>
            </a:p>
          </p:txBody>
        </p:sp>
        <p:sp>
          <p:nvSpPr>
            <p:cNvPr id="9" name="직사각형 8">
              <a:extLst>
                <a:ext uri="{FF2B5EF4-FFF2-40B4-BE49-F238E27FC236}">
                  <a16:creationId xmlns:a16="http://schemas.microsoft.com/office/drawing/2014/main" id="{5992217E-64F6-9FA4-EF29-EAEB77BD0A29}"/>
                </a:ext>
              </a:extLst>
            </p:cNvPr>
            <p:cNvSpPr/>
            <p:nvPr/>
          </p:nvSpPr>
          <p:spPr>
            <a:xfrm>
              <a:off x="4717583" y="3907024"/>
              <a:ext cx="2601577" cy="2736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93939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ctr"/>
              <a:r>
                <a:rPr lang="ko-KR" altLang="en-US" sz="915" dirty="0" err="1">
                  <a:solidFill>
                    <a:schemeClr val="tx1"/>
                  </a:solidFill>
                  <a:latin typeface="+mn-ea"/>
                </a:rPr>
                <a:t>고객의소리</a:t>
              </a:r>
              <a:endParaRPr lang="ko-KR" altLang="en-US" sz="915" dirty="0">
                <a:solidFill>
                  <a:schemeClr val="tx1"/>
                </a:solidFill>
                <a:latin typeface="+mn-ea"/>
              </a:endParaRPr>
            </a:p>
          </p:txBody>
        </p:sp>
        <p:sp>
          <p:nvSpPr>
            <p:cNvPr id="10" name="직사각형 9">
              <a:extLst>
                <a:ext uri="{FF2B5EF4-FFF2-40B4-BE49-F238E27FC236}">
                  <a16:creationId xmlns:a16="http://schemas.microsoft.com/office/drawing/2014/main" id="{4145D6F1-DA5E-A08E-E7E4-A85732FC1FC9}"/>
                </a:ext>
              </a:extLst>
            </p:cNvPr>
            <p:cNvSpPr/>
            <p:nvPr/>
          </p:nvSpPr>
          <p:spPr>
            <a:xfrm>
              <a:off x="4717583" y="4850784"/>
              <a:ext cx="2601577" cy="2736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93939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ctr"/>
              <a:r>
                <a:rPr lang="ko-KR" altLang="en-US" sz="915" dirty="0">
                  <a:solidFill>
                    <a:schemeClr val="tx1"/>
                  </a:solidFill>
                  <a:latin typeface="+mn-ea"/>
                </a:rPr>
                <a:t>연구과제 제안</a:t>
              </a:r>
            </a:p>
          </p:txBody>
        </p:sp>
        <p:sp>
          <p:nvSpPr>
            <p:cNvPr id="12" name="직사각형 11">
              <a:extLst>
                <a:ext uri="{FF2B5EF4-FFF2-40B4-BE49-F238E27FC236}">
                  <a16:creationId xmlns:a16="http://schemas.microsoft.com/office/drawing/2014/main" id="{DE53FFD9-D543-B5EA-0B16-0F82447EFE24}"/>
                </a:ext>
              </a:extLst>
            </p:cNvPr>
            <p:cNvSpPr/>
            <p:nvPr/>
          </p:nvSpPr>
          <p:spPr>
            <a:xfrm>
              <a:off x="4717583" y="2845772"/>
              <a:ext cx="2601577" cy="543600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rgbClr val="939393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171450" indent="-171450" fontAlgn="ctr">
                <a:buFontTx/>
                <a:buChar char="-"/>
              </a:pPr>
              <a:r>
                <a:rPr lang="ko-KR" altLang="en-US" sz="900" dirty="0">
                  <a:solidFill>
                    <a:schemeClr val="tx1"/>
                  </a:solidFill>
                  <a:latin typeface="+mn-ea"/>
                </a:rPr>
                <a:t>일반공지</a:t>
              </a:r>
              <a:endParaRPr lang="en-US" altLang="ko-KR" sz="900" dirty="0">
                <a:solidFill>
                  <a:schemeClr val="tx1"/>
                </a:solidFill>
                <a:latin typeface="+mn-ea"/>
              </a:endParaRPr>
            </a:p>
            <a:p>
              <a:pPr marL="171450" indent="-171450" fontAlgn="ctr">
                <a:buFontTx/>
                <a:buChar char="-"/>
              </a:pPr>
              <a:r>
                <a:rPr lang="ko-KR" altLang="en-US" sz="900" dirty="0">
                  <a:solidFill>
                    <a:schemeClr val="tx1"/>
                  </a:solidFill>
                  <a:latin typeface="+mn-ea"/>
                </a:rPr>
                <a:t>입찰공고</a:t>
              </a:r>
              <a:endParaRPr lang="en-US" altLang="ko-KR" sz="900" dirty="0">
                <a:solidFill>
                  <a:schemeClr val="tx1"/>
                </a:solidFill>
                <a:latin typeface="+mn-ea"/>
              </a:endParaRPr>
            </a:p>
          </p:txBody>
        </p:sp>
        <p:sp>
          <p:nvSpPr>
            <p:cNvPr id="13" name="직사각형 12">
              <a:extLst>
                <a:ext uri="{FF2B5EF4-FFF2-40B4-BE49-F238E27FC236}">
                  <a16:creationId xmlns:a16="http://schemas.microsoft.com/office/drawing/2014/main" id="{1B11F49F-9E22-78B0-DECF-93491B6F4642}"/>
                </a:ext>
              </a:extLst>
            </p:cNvPr>
            <p:cNvSpPr/>
            <p:nvPr/>
          </p:nvSpPr>
          <p:spPr>
            <a:xfrm>
              <a:off x="4717583" y="3508895"/>
              <a:ext cx="2601577" cy="2736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93939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ctr"/>
              <a:r>
                <a:rPr lang="ko-KR" altLang="en-US" sz="915" dirty="0">
                  <a:solidFill>
                    <a:schemeClr val="tx1"/>
                  </a:solidFill>
                  <a:latin typeface="+mn-ea"/>
                </a:rPr>
                <a:t>채용공고</a:t>
              </a:r>
            </a:p>
          </p:txBody>
        </p:sp>
        <p:sp>
          <p:nvSpPr>
            <p:cNvPr id="14" name="직사각형 13">
              <a:extLst>
                <a:ext uri="{FF2B5EF4-FFF2-40B4-BE49-F238E27FC236}">
                  <a16:creationId xmlns:a16="http://schemas.microsoft.com/office/drawing/2014/main" id="{C5325341-0117-5425-3102-AFDC469ED332}"/>
                </a:ext>
              </a:extLst>
            </p:cNvPr>
            <p:cNvSpPr/>
            <p:nvPr/>
          </p:nvSpPr>
          <p:spPr>
            <a:xfrm>
              <a:off x="4717583" y="4175504"/>
              <a:ext cx="2601577" cy="543600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rgbClr val="939393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171450" indent="-171450" fontAlgn="ctr">
                <a:buFontTx/>
                <a:buChar char="-"/>
              </a:pPr>
              <a:r>
                <a:rPr lang="en-US" altLang="ko-KR" sz="900" dirty="0">
                  <a:solidFill>
                    <a:schemeClr val="tx1"/>
                  </a:solidFill>
                  <a:latin typeface="+mn-ea"/>
                </a:rPr>
                <a:t>FAQ</a:t>
              </a:r>
            </a:p>
            <a:p>
              <a:pPr marL="171450" indent="-171450" fontAlgn="ctr">
                <a:buFontTx/>
                <a:buChar char="-"/>
              </a:pPr>
              <a:r>
                <a:rPr lang="ko-KR" altLang="en-US" sz="900" dirty="0">
                  <a:solidFill>
                    <a:schemeClr val="tx1"/>
                  </a:solidFill>
                  <a:latin typeface="+mn-ea"/>
                </a:rPr>
                <a:t>문의사항</a:t>
              </a:r>
              <a:endParaRPr lang="en-US" altLang="ko-KR" sz="900" dirty="0">
                <a:solidFill>
                  <a:schemeClr val="tx1"/>
                </a:solidFill>
                <a:latin typeface="+mn-ea"/>
              </a:endParaRPr>
            </a:p>
          </p:txBody>
        </p:sp>
        <p:sp>
          <p:nvSpPr>
            <p:cNvPr id="15" name="직사각형 14">
              <a:extLst>
                <a:ext uri="{FF2B5EF4-FFF2-40B4-BE49-F238E27FC236}">
                  <a16:creationId xmlns:a16="http://schemas.microsoft.com/office/drawing/2014/main" id="{5027F283-0C15-CF55-627F-E3772402BBFE}"/>
                </a:ext>
              </a:extLst>
            </p:cNvPr>
            <p:cNvSpPr/>
            <p:nvPr/>
          </p:nvSpPr>
          <p:spPr>
            <a:xfrm>
              <a:off x="4717582" y="5520366"/>
              <a:ext cx="2601577" cy="543600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rgbClr val="939393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171450" indent="-171450" fontAlgn="ctr">
                <a:buFontTx/>
                <a:buChar char="-"/>
              </a:pPr>
              <a:r>
                <a:rPr lang="ko-KR" altLang="en-US" sz="900" dirty="0">
                  <a:solidFill>
                    <a:schemeClr val="tx1"/>
                  </a:solidFill>
                  <a:latin typeface="+mn-ea"/>
                </a:rPr>
                <a:t>소개</a:t>
              </a:r>
              <a:endParaRPr lang="en-US" altLang="ko-KR" sz="900" dirty="0">
                <a:solidFill>
                  <a:schemeClr val="tx1"/>
                </a:solidFill>
                <a:latin typeface="+mn-ea"/>
              </a:endParaRPr>
            </a:p>
            <a:p>
              <a:pPr marL="171450" indent="-171450" fontAlgn="ctr">
                <a:buFontTx/>
                <a:buChar char="-"/>
              </a:pPr>
              <a:r>
                <a:rPr lang="ko-KR" altLang="en-US" sz="900" dirty="0">
                  <a:solidFill>
                    <a:schemeClr val="tx1"/>
                  </a:solidFill>
                  <a:latin typeface="+mn-ea"/>
                </a:rPr>
                <a:t>활동</a:t>
              </a:r>
              <a:endParaRPr lang="en-US" altLang="ko-KR" sz="900" dirty="0">
                <a:solidFill>
                  <a:schemeClr val="tx1"/>
                </a:solidFill>
                <a:latin typeface="+mn-ea"/>
              </a:endParaRPr>
            </a:p>
          </p:txBody>
        </p:sp>
      </p:grpSp>
      <p:sp>
        <p:nvSpPr>
          <p:cNvPr id="17" name="직사각형 16">
            <a:extLst>
              <a:ext uri="{FF2B5EF4-FFF2-40B4-BE49-F238E27FC236}">
                <a16:creationId xmlns:a16="http://schemas.microsoft.com/office/drawing/2014/main" id="{1B698F67-F9A0-5196-7FC6-256153862EDE}"/>
              </a:ext>
            </a:extLst>
          </p:cNvPr>
          <p:cNvSpPr/>
          <p:nvPr/>
        </p:nvSpPr>
        <p:spPr>
          <a:xfrm>
            <a:off x="852171" y="3244483"/>
            <a:ext cx="1030177" cy="252593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8" name="타원 17">
            <a:extLst>
              <a:ext uri="{FF2B5EF4-FFF2-40B4-BE49-F238E27FC236}">
                <a16:creationId xmlns:a16="http://schemas.microsoft.com/office/drawing/2014/main" id="{CF0E8F89-CBBF-A00B-8825-EDC434DC6F85}"/>
              </a:ext>
            </a:extLst>
          </p:cNvPr>
          <p:cNvSpPr/>
          <p:nvPr/>
        </p:nvSpPr>
        <p:spPr>
          <a:xfrm>
            <a:off x="744171" y="3136483"/>
            <a:ext cx="216000" cy="2160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900" b="1" dirty="0">
                <a:latin typeface="+mn-ea"/>
              </a:rPr>
              <a:t>1</a:t>
            </a:r>
            <a:endParaRPr lang="ko-KR" altLang="en-US" sz="900" b="1" dirty="0">
              <a:latin typeface="+mn-ea"/>
            </a:endParaRPr>
          </a:p>
        </p:txBody>
      </p:sp>
      <p:cxnSp>
        <p:nvCxnSpPr>
          <p:cNvPr id="19" name="연결선: 꺾임 18">
            <a:extLst>
              <a:ext uri="{FF2B5EF4-FFF2-40B4-BE49-F238E27FC236}">
                <a16:creationId xmlns:a16="http://schemas.microsoft.com/office/drawing/2014/main" id="{87132C89-A4BF-B053-7113-23134FD9A840}"/>
              </a:ext>
            </a:extLst>
          </p:cNvPr>
          <p:cNvCxnSpPr>
            <a:cxnSpLocks/>
            <a:stCxn id="17" idx="3"/>
            <a:endCxn id="14" idx="1"/>
          </p:cNvCxnSpPr>
          <p:nvPr/>
        </p:nvCxnSpPr>
        <p:spPr>
          <a:xfrm>
            <a:off x="1882348" y="3370780"/>
            <a:ext cx="2912864" cy="1076524"/>
          </a:xfrm>
          <a:prstGeom prst="bentConnector3">
            <a:avLst>
              <a:gd name="adj1" fmla="val 50000"/>
            </a:avLst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직사각형 1">
            <a:extLst>
              <a:ext uri="{FF2B5EF4-FFF2-40B4-BE49-F238E27FC236}">
                <a16:creationId xmlns:a16="http://schemas.microsoft.com/office/drawing/2014/main" id="{3A72DC34-B25B-8573-A694-05DC73899F81}"/>
              </a:ext>
            </a:extLst>
          </p:cNvPr>
          <p:cNvSpPr/>
          <p:nvPr/>
        </p:nvSpPr>
        <p:spPr>
          <a:xfrm>
            <a:off x="183501" y="1237451"/>
            <a:ext cx="1946494" cy="69027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/>
              <a:t>확정</a:t>
            </a:r>
          </a:p>
        </p:txBody>
      </p:sp>
      <p:sp>
        <p:nvSpPr>
          <p:cNvPr id="20" name="직사각형 19"/>
          <p:cNvSpPr/>
          <p:nvPr/>
        </p:nvSpPr>
        <p:spPr>
          <a:xfrm>
            <a:off x="183501" y="2028964"/>
            <a:ext cx="1946494" cy="1282127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/>
              <a:t>확인</a:t>
            </a:r>
            <a:endParaRPr lang="en-US" altLang="ko-KR"/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C4B2A060-B4BB-CA09-A8A7-241DDA3C1422}"/>
              </a:ext>
            </a:extLst>
          </p:cNvPr>
          <p:cNvSpPr/>
          <p:nvPr/>
        </p:nvSpPr>
        <p:spPr>
          <a:xfrm>
            <a:off x="12268656" y="1083780"/>
            <a:ext cx="2448000" cy="3780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dirty="0"/>
              <a:t>241220 </a:t>
            </a:r>
            <a:r>
              <a:rPr lang="ko-KR" altLang="en-US" sz="1200" dirty="0" err="1"/>
              <a:t>최세은</a:t>
            </a:r>
            <a:r>
              <a:rPr lang="ko-KR" altLang="en-US" sz="1200" dirty="0"/>
              <a:t> 연구원 반영 완료</a:t>
            </a:r>
            <a:r>
              <a:rPr lang="en-US" altLang="ko-KR" sz="1200" dirty="0"/>
              <a:t> </a:t>
            </a:r>
            <a:endParaRPr lang="ko-KR" altLang="en-US" sz="1200" dirty="0"/>
          </a:p>
        </p:txBody>
      </p:sp>
    </p:spTree>
    <p:extLst>
      <p:ext uri="{BB962C8B-B14F-4D97-AF65-F5344CB8AC3E}">
        <p14:creationId xmlns:p14="http://schemas.microsoft.com/office/powerpoint/2010/main" val="3201666924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535DF2-DD6D-21DE-5EA8-5BC2B05762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DE308E31-D9E9-78CE-8A90-74081A5395A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Chapter</a:t>
            </a:r>
            <a:endParaRPr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D4B02AA0-4947-E18F-2FBA-D049B2A58D3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42409" y="2948169"/>
            <a:ext cx="9778016" cy="553998"/>
          </a:xfrm>
        </p:spPr>
        <p:txBody>
          <a:bodyPr/>
          <a:lstStyle/>
          <a:p>
            <a:r>
              <a:rPr lang="ko-KR" altLang="en-US" sz="4000" dirty="0"/>
              <a:t>국회미래연구원 추가 요청사항</a:t>
            </a:r>
          </a:p>
        </p:txBody>
      </p:sp>
    </p:spTree>
    <p:extLst>
      <p:ext uri="{BB962C8B-B14F-4D97-AF65-F5344CB8AC3E}">
        <p14:creationId xmlns:p14="http://schemas.microsoft.com/office/powerpoint/2010/main" val="33505096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FEF368-9BCB-C952-865C-DF1D0B0DFB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9" name="표 138">
            <a:extLst>
              <a:ext uri="{FF2B5EF4-FFF2-40B4-BE49-F238E27FC236}">
                <a16:creationId xmlns:a16="http://schemas.microsoft.com/office/drawing/2014/main" id="{2ECE0D8C-9043-91AC-6984-762830D23CD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6367870"/>
              </p:ext>
            </p:extLst>
          </p:nvPr>
        </p:nvGraphicFramePr>
        <p:xfrm>
          <a:off x="9731298" y="671652"/>
          <a:ext cx="2448000" cy="220061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8000">
                  <a:extLst>
                    <a:ext uri="{9D8B030D-6E8A-4147-A177-3AD203B41FA5}">
                      <a16:colId xmlns:a16="http://schemas.microsoft.com/office/drawing/2014/main" val="585564349"/>
                    </a:ext>
                  </a:extLst>
                </a:gridCol>
                <a:gridCol w="2160000">
                  <a:extLst>
                    <a:ext uri="{9D8B030D-6E8A-4147-A177-3AD203B41FA5}">
                      <a16:colId xmlns:a16="http://schemas.microsoft.com/office/drawing/2014/main" val="2203768793"/>
                    </a:ext>
                  </a:extLst>
                </a:gridCol>
              </a:tblGrid>
              <a:tr h="36000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00" b="1" dirty="0">
                          <a:solidFill>
                            <a:schemeClr val="bg1"/>
                          </a:solidFill>
                        </a:rPr>
                        <a:t>※</a:t>
                      </a:r>
                      <a:endParaRPr lang="ko-KR" altLang="en-US" sz="9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2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ko-KR" altLang="en-US" sz="900" b="1" dirty="0" err="1">
                          <a:solidFill>
                            <a:schemeClr val="bg1"/>
                          </a:solidFill>
                        </a:rPr>
                        <a:t>메인페이지</a:t>
                      </a:r>
                      <a:r>
                        <a:rPr lang="ko-KR" altLang="en-US" sz="900" b="1" dirty="0">
                          <a:solidFill>
                            <a:schemeClr val="bg1"/>
                          </a:solidFill>
                        </a:rPr>
                        <a:t> 디자인</a:t>
                      </a:r>
                      <a:endParaRPr lang="en-US" altLang="ko-KR" sz="9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6687217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00" b="0" dirty="0">
                          <a:solidFill>
                            <a:schemeClr val="bg1"/>
                          </a:solidFill>
                        </a:rPr>
                        <a:t>1</a:t>
                      </a:r>
                      <a:endParaRPr lang="ko-KR" altLang="en-US" sz="900" b="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ko-KR" altLang="en-US" sz="900" b="1" dirty="0"/>
                        <a:t>위치 변경</a:t>
                      </a:r>
                      <a:endParaRPr lang="en-US" altLang="ko-KR" sz="900" b="1" dirty="0"/>
                    </a:p>
                    <a:p>
                      <a:pPr marL="171450" indent="-171450">
                        <a:lnSpc>
                          <a:spcPct val="150000"/>
                        </a:lnSpc>
                        <a:buFont typeface="Wingdings" panose="05000000000000000000" pitchFamily="2" charset="2"/>
                        <a:buChar char="Ø"/>
                      </a:pPr>
                      <a:r>
                        <a:rPr lang="en-US" altLang="ko-KR" sz="900" b="0" dirty="0">
                          <a:solidFill>
                            <a:schemeClr val="tx1"/>
                          </a:solidFill>
                        </a:rPr>
                        <a:t>TO-BE </a:t>
                      </a:r>
                      <a:r>
                        <a:rPr lang="ko-KR" altLang="en-US" sz="900" b="0" dirty="0">
                          <a:solidFill>
                            <a:schemeClr val="tx1"/>
                          </a:solidFill>
                        </a:rPr>
                        <a:t>예시화면 참고 부탁드립니다</a:t>
                      </a:r>
                      <a:r>
                        <a:rPr lang="en-US" altLang="ko-KR" sz="900" b="0" dirty="0">
                          <a:solidFill>
                            <a:schemeClr val="tx1"/>
                          </a:solidFill>
                        </a:rPr>
                        <a:t>. 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75622442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00" b="0" dirty="0">
                          <a:solidFill>
                            <a:schemeClr val="bg1"/>
                          </a:solidFill>
                        </a:rPr>
                        <a:t>2</a:t>
                      </a:r>
                      <a:endParaRPr lang="ko-KR" altLang="en-US" sz="900" b="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lnSpc>
                          <a:spcPct val="150000"/>
                        </a:lnSpc>
                        <a:buFont typeface="Wingdings" panose="05000000000000000000" pitchFamily="2" charset="2"/>
                        <a:buNone/>
                      </a:pPr>
                      <a:r>
                        <a:rPr lang="ko-KR" altLang="en-US" sz="900" b="1" dirty="0">
                          <a:solidFill>
                            <a:schemeClr val="tx1"/>
                          </a:solidFill>
                        </a:rPr>
                        <a:t>공지사항 탭 반영</a:t>
                      </a:r>
                      <a:endParaRPr lang="en-US" altLang="ko-KR" sz="900" b="1" dirty="0">
                        <a:solidFill>
                          <a:schemeClr val="tx1"/>
                        </a:solidFill>
                      </a:endParaRPr>
                    </a:p>
                    <a:p>
                      <a:pPr marL="171450" marR="0" lvl="0" indent="-17145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en-US" altLang="ko-KR" sz="900" b="0" dirty="0">
                          <a:solidFill>
                            <a:schemeClr val="tx1"/>
                          </a:solidFill>
                        </a:rPr>
                        <a:t>TO-BE </a:t>
                      </a:r>
                      <a:r>
                        <a:rPr lang="ko-KR" altLang="en-US" sz="900" b="0" dirty="0">
                          <a:solidFill>
                            <a:schemeClr val="tx1"/>
                          </a:solidFill>
                        </a:rPr>
                        <a:t>예시화면 참고 부탁드립니다</a:t>
                      </a:r>
                      <a:r>
                        <a:rPr lang="en-US" altLang="ko-KR" sz="900" b="0" dirty="0">
                          <a:solidFill>
                            <a:schemeClr val="tx1"/>
                          </a:solidFill>
                        </a:rPr>
                        <a:t>. 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72372177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00" b="0" dirty="0">
                          <a:solidFill>
                            <a:schemeClr val="bg1"/>
                          </a:solidFill>
                        </a:rPr>
                        <a:t>3</a:t>
                      </a:r>
                      <a:endParaRPr lang="ko-KR" altLang="en-US" sz="900" b="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ko-KR" altLang="en-US" sz="900" b="0" dirty="0">
                          <a:solidFill>
                            <a:schemeClr val="tx1"/>
                          </a:solidFill>
                        </a:rPr>
                        <a:t>전체적인 리스트 게시판 검색 필터 추가 여부</a:t>
                      </a:r>
                      <a:endParaRPr lang="en-US" altLang="ko-KR" sz="9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25659524"/>
                  </a:ext>
                </a:extLst>
              </a:tr>
            </a:tbl>
          </a:graphicData>
        </a:graphic>
      </p:graphicFrame>
      <p:sp>
        <p:nvSpPr>
          <p:cNvPr id="2" name="Rectangle 31" descr="어두운 상향 대각선">
            <a:extLst>
              <a:ext uri="{FF2B5EF4-FFF2-40B4-BE49-F238E27FC236}">
                <a16:creationId xmlns:a16="http://schemas.microsoft.com/office/drawing/2014/main" id="{75EF9D94-0B1D-FFBD-8215-9F3666A104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3501" y="696417"/>
            <a:ext cx="9458439" cy="339377"/>
          </a:xfrm>
          <a:prstGeom prst="roundRect">
            <a:avLst>
              <a:gd name="adj" fmla="val 50000"/>
            </a:avLst>
          </a:prstGeom>
          <a:solidFill>
            <a:srgbClr val="75B2E1"/>
          </a:solidFill>
          <a:ln w="15875" cap="flat" cmpd="sng" algn="ctr">
            <a:noFill/>
            <a:prstDash val="solid"/>
            <a:miter lim="800000"/>
          </a:ln>
          <a:effectLst/>
        </p:spPr>
        <p:txBody>
          <a:bodyPr lIns="72000" rIns="72000" rtlCol="0" anchor="ctr"/>
          <a:lstStyle/>
          <a:p>
            <a:pPr marL="0" lvl="1" algn="ctr" defTabSz="457200" fontAlgn="base" latinLnBrk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ko-KR" sz="1600" b="1" i="0" u="none" strike="noStrike" kern="0" cap="none" spc="-50" normalizeH="0" baseline="0" noProof="0" dirty="0">
                <a:ln>
                  <a:solidFill>
                    <a:sysClr val="window" lastClr="FFFFFF">
                      <a:lumMod val="75000"/>
                      <a:alpha val="0"/>
                    </a:sysClr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Rix정고딕 B" panose="02020603020101020101" pitchFamily="18" charset="-127"/>
                <a:ea typeface="Rix정고딕 B" panose="02020603020101020101" pitchFamily="18" charset="-127"/>
              </a:rPr>
              <a:t>AS-IS</a:t>
            </a:r>
          </a:p>
        </p:txBody>
      </p:sp>
      <p:sp>
        <p:nvSpPr>
          <p:cNvPr id="4" name="Rectangle 31" descr="어두운 상향 대각선">
            <a:extLst>
              <a:ext uri="{FF2B5EF4-FFF2-40B4-BE49-F238E27FC236}">
                <a16:creationId xmlns:a16="http://schemas.microsoft.com/office/drawing/2014/main" id="{B9E98F88-0C61-0B32-AC9F-7DE1A3F5D8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3501" y="3745414"/>
            <a:ext cx="9457200" cy="339377"/>
          </a:xfrm>
          <a:prstGeom prst="roundRect">
            <a:avLst>
              <a:gd name="adj" fmla="val 50000"/>
            </a:avLst>
          </a:prstGeom>
          <a:solidFill>
            <a:srgbClr val="6776B9"/>
          </a:solidFill>
          <a:ln w="15875" cap="flat" cmpd="sng" algn="ctr">
            <a:noFill/>
            <a:prstDash val="solid"/>
            <a:miter lim="800000"/>
          </a:ln>
          <a:effectLst/>
        </p:spPr>
        <p:txBody>
          <a:bodyPr lIns="72000" rIns="72000" rtlCol="0" anchor="ctr"/>
          <a:lstStyle/>
          <a:p>
            <a:pPr marL="0" lvl="1" algn="ctr" defTabSz="457200" fontAlgn="base" latinLnBrk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ko-KR" sz="1600" b="1" i="0" u="none" strike="noStrike" kern="0" cap="none" spc="-50" normalizeH="0" baseline="0" noProof="0" dirty="0">
                <a:ln>
                  <a:solidFill>
                    <a:sysClr val="window" lastClr="FFFFFF">
                      <a:lumMod val="75000"/>
                      <a:alpha val="0"/>
                    </a:sysClr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Rix정고딕 B" panose="02020603020101020101" pitchFamily="18" charset="-127"/>
                <a:ea typeface="Rix정고딕 B" panose="02020603020101020101" pitchFamily="18" charset="-127"/>
              </a:rPr>
              <a:t>TO-BE </a:t>
            </a:r>
            <a:r>
              <a:rPr kumimoji="0" lang="ko-KR" altLang="en-US" sz="1600" b="1" i="0" u="none" strike="noStrike" kern="0" cap="none" spc="-50" normalizeH="0" baseline="0" noProof="0" dirty="0">
                <a:ln>
                  <a:solidFill>
                    <a:sysClr val="window" lastClr="FFFFFF">
                      <a:lumMod val="75000"/>
                      <a:alpha val="0"/>
                    </a:sysClr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Rix정고딕 B" panose="02020603020101020101" pitchFamily="18" charset="-127"/>
                <a:ea typeface="Rix정고딕 B" panose="02020603020101020101" pitchFamily="18" charset="-127"/>
              </a:rPr>
              <a:t>예시화면</a:t>
            </a:r>
            <a:endParaRPr kumimoji="0" lang="en-US" altLang="ko-KR" sz="1600" b="1" i="0" u="none" strike="noStrike" kern="0" cap="none" spc="-50" normalizeH="0" baseline="0" noProof="0" dirty="0">
              <a:ln>
                <a:solidFill>
                  <a:sysClr val="window" lastClr="FFFFFF">
                    <a:lumMod val="75000"/>
                    <a:alpha val="0"/>
                  </a:sysClr>
                </a:solidFill>
              </a:ln>
              <a:solidFill>
                <a:schemeClr val="bg1"/>
              </a:solidFill>
              <a:effectLst/>
              <a:uLnTx/>
              <a:uFillTx/>
              <a:latin typeface="Rix정고딕 B" panose="02020603020101020101" pitchFamily="18" charset="-127"/>
              <a:ea typeface="Rix정고딕 B" panose="02020603020101020101" pitchFamily="18" charset="-127"/>
            </a:endParaRPr>
          </a:p>
        </p:txBody>
      </p:sp>
      <p:pic>
        <p:nvPicPr>
          <p:cNvPr id="20" name="그림 19">
            <a:extLst>
              <a:ext uri="{FF2B5EF4-FFF2-40B4-BE49-F238E27FC236}">
                <a16:creationId xmlns:a16="http://schemas.microsoft.com/office/drawing/2014/main" id="{9ADCE7B3-0B61-6B09-82EE-7215ADCF9B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8100" y="1078447"/>
            <a:ext cx="5349240" cy="2624314"/>
          </a:xfrm>
          <a:prstGeom prst="rect">
            <a:avLst/>
          </a:prstGeom>
        </p:spPr>
      </p:pic>
      <p:sp>
        <p:nvSpPr>
          <p:cNvPr id="21" name="직사각형 20">
            <a:extLst>
              <a:ext uri="{FF2B5EF4-FFF2-40B4-BE49-F238E27FC236}">
                <a16:creationId xmlns:a16="http://schemas.microsoft.com/office/drawing/2014/main" id="{593C62A1-F4B9-F9FB-33B2-74C9C49587AE}"/>
              </a:ext>
            </a:extLst>
          </p:cNvPr>
          <p:cNvSpPr/>
          <p:nvPr/>
        </p:nvSpPr>
        <p:spPr>
          <a:xfrm>
            <a:off x="2907031" y="1889869"/>
            <a:ext cx="1954529" cy="1630571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2" name="타원 21">
            <a:extLst>
              <a:ext uri="{FF2B5EF4-FFF2-40B4-BE49-F238E27FC236}">
                <a16:creationId xmlns:a16="http://schemas.microsoft.com/office/drawing/2014/main" id="{F6BB5CB7-90F6-09D0-674D-C7DDC3B9A7ED}"/>
              </a:ext>
            </a:extLst>
          </p:cNvPr>
          <p:cNvSpPr/>
          <p:nvPr/>
        </p:nvSpPr>
        <p:spPr>
          <a:xfrm>
            <a:off x="2799031" y="1781869"/>
            <a:ext cx="216000" cy="2160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900" b="1" dirty="0">
                <a:latin typeface="+mn-ea"/>
              </a:rPr>
              <a:t>1</a:t>
            </a:r>
            <a:endParaRPr lang="ko-KR" altLang="en-US" sz="900" b="1" dirty="0">
              <a:latin typeface="+mn-ea"/>
            </a:endParaRPr>
          </a:p>
        </p:txBody>
      </p:sp>
      <p:pic>
        <p:nvPicPr>
          <p:cNvPr id="25" name="그림 24">
            <a:extLst>
              <a:ext uri="{FF2B5EF4-FFF2-40B4-BE49-F238E27FC236}">
                <a16:creationId xmlns:a16="http://schemas.microsoft.com/office/drawing/2014/main" id="{B045D85C-177C-73A5-8DF4-AFF400EA74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8100" y="4170097"/>
            <a:ext cx="5349240" cy="2624314"/>
          </a:xfrm>
          <a:prstGeom prst="rect">
            <a:avLst/>
          </a:prstGeom>
        </p:spPr>
      </p:pic>
      <p:pic>
        <p:nvPicPr>
          <p:cNvPr id="27" name="그림 26">
            <a:extLst>
              <a:ext uri="{FF2B5EF4-FFF2-40B4-BE49-F238E27FC236}">
                <a16:creationId xmlns:a16="http://schemas.microsoft.com/office/drawing/2014/main" id="{C34023C9-C415-73A6-E46E-EB2E34AAB2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7030" y="5779553"/>
            <a:ext cx="1954530" cy="795350"/>
          </a:xfrm>
          <a:prstGeom prst="rect">
            <a:avLst/>
          </a:prstGeom>
        </p:spPr>
      </p:pic>
      <p:pic>
        <p:nvPicPr>
          <p:cNvPr id="29" name="그림 28">
            <a:extLst>
              <a:ext uri="{FF2B5EF4-FFF2-40B4-BE49-F238E27FC236}">
                <a16:creationId xmlns:a16="http://schemas.microsoft.com/office/drawing/2014/main" id="{A470F99E-04A8-75E5-38F1-75526281E5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8993" y="4962525"/>
            <a:ext cx="2010604" cy="879996"/>
          </a:xfrm>
          <a:prstGeom prst="rect">
            <a:avLst/>
          </a:prstGeom>
        </p:spPr>
      </p:pic>
      <p:cxnSp>
        <p:nvCxnSpPr>
          <p:cNvPr id="30" name="연결선: 꺾임 29">
            <a:extLst>
              <a:ext uri="{FF2B5EF4-FFF2-40B4-BE49-F238E27FC236}">
                <a16:creationId xmlns:a16="http://schemas.microsoft.com/office/drawing/2014/main" id="{A8D20D57-1CB7-8752-C312-598AEBDA5768}"/>
              </a:ext>
            </a:extLst>
          </p:cNvPr>
          <p:cNvCxnSpPr>
            <a:cxnSpLocks/>
            <a:stCxn id="21" idx="1"/>
            <a:endCxn id="29" idx="1"/>
          </p:cNvCxnSpPr>
          <p:nvPr/>
        </p:nvCxnSpPr>
        <p:spPr>
          <a:xfrm rot="10800000" flipV="1">
            <a:off x="2878993" y="2705155"/>
            <a:ext cx="28038" cy="2697368"/>
          </a:xfrm>
          <a:prstGeom prst="bentConnector3">
            <a:avLst>
              <a:gd name="adj1" fmla="val 915322"/>
            </a:avLst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직사각형 32">
            <a:extLst>
              <a:ext uri="{FF2B5EF4-FFF2-40B4-BE49-F238E27FC236}">
                <a16:creationId xmlns:a16="http://schemas.microsoft.com/office/drawing/2014/main" id="{AE7FFD3F-38AD-8D5C-1FC1-9A2E71CC55BA}"/>
              </a:ext>
            </a:extLst>
          </p:cNvPr>
          <p:cNvSpPr/>
          <p:nvPr/>
        </p:nvSpPr>
        <p:spPr>
          <a:xfrm>
            <a:off x="4969560" y="1678850"/>
            <a:ext cx="1954529" cy="211019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4" name="타원 33">
            <a:extLst>
              <a:ext uri="{FF2B5EF4-FFF2-40B4-BE49-F238E27FC236}">
                <a16:creationId xmlns:a16="http://schemas.microsoft.com/office/drawing/2014/main" id="{A7C76ED6-122B-FC6E-2301-8EA83507AA63}"/>
              </a:ext>
            </a:extLst>
          </p:cNvPr>
          <p:cNvSpPr/>
          <p:nvPr/>
        </p:nvSpPr>
        <p:spPr>
          <a:xfrm>
            <a:off x="4861560" y="1570850"/>
            <a:ext cx="216000" cy="2160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900" b="1" dirty="0">
                <a:latin typeface="+mn-ea"/>
              </a:rPr>
              <a:t>2</a:t>
            </a:r>
            <a:endParaRPr lang="ko-KR" altLang="en-US" sz="900" b="1" dirty="0">
              <a:latin typeface="+mn-ea"/>
            </a:endParaRPr>
          </a:p>
        </p:txBody>
      </p:sp>
      <p:sp>
        <p:nvSpPr>
          <p:cNvPr id="35" name="직사각형 34">
            <a:extLst>
              <a:ext uri="{FF2B5EF4-FFF2-40B4-BE49-F238E27FC236}">
                <a16:creationId xmlns:a16="http://schemas.microsoft.com/office/drawing/2014/main" id="{0AF6E089-1A6B-073A-F410-36B37A0B0DF5}"/>
              </a:ext>
            </a:extLst>
          </p:cNvPr>
          <p:cNvSpPr/>
          <p:nvPr/>
        </p:nvSpPr>
        <p:spPr>
          <a:xfrm>
            <a:off x="4969560" y="4762500"/>
            <a:ext cx="493028" cy="200025"/>
          </a:xfrm>
          <a:prstGeom prst="rect">
            <a:avLst/>
          </a:prstGeom>
          <a:solidFill>
            <a:srgbClr val="EAEFF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C4CF091-22FF-996E-B046-3FD9AD945B22}"/>
              </a:ext>
            </a:extLst>
          </p:cNvPr>
          <p:cNvSpPr txBox="1"/>
          <p:nvPr/>
        </p:nvSpPr>
        <p:spPr>
          <a:xfrm>
            <a:off x="4969560" y="4580439"/>
            <a:ext cx="74597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100" b="1" dirty="0"/>
              <a:t>공지사항</a:t>
            </a:r>
          </a:p>
        </p:txBody>
      </p:sp>
      <p:graphicFrame>
        <p:nvGraphicFramePr>
          <p:cNvPr id="37" name="표 36">
            <a:extLst>
              <a:ext uri="{FF2B5EF4-FFF2-40B4-BE49-F238E27FC236}">
                <a16:creationId xmlns:a16="http://schemas.microsoft.com/office/drawing/2014/main" id="{96059C4B-9DBD-C572-233E-D21ABA0E64C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8719"/>
              </p:ext>
            </p:extLst>
          </p:nvPr>
        </p:nvGraphicFramePr>
        <p:xfrm>
          <a:off x="5014995" y="4794885"/>
          <a:ext cx="1414380" cy="167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1460">
                  <a:extLst>
                    <a:ext uri="{9D8B030D-6E8A-4147-A177-3AD203B41FA5}">
                      <a16:colId xmlns:a16="http://schemas.microsoft.com/office/drawing/2014/main" val="1168081762"/>
                    </a:ext>
                  </a:extLst>
                </a:gridCol>
                <a:gridCol w="471460">
                  <a:extLst>
                    <a:ext uri="{9D8B030D-6E8A-4147-A177-3AD203B41FA5}">
                      <a16:colId xmlns:a16="http://schemas.microsoft.com/office/drawing/2014/main" val="3950882149"/>
                    </a:ext>
                  </a:extLst>
                </a:gridCol>
                <a:gridCol w="471460">
                  <a:extLst>
                    <a:ext uri="{9D8B030D-6E8A-4147-A177-3AD203B41FA5}">
                      <a16:colId xmlns:a16="http://schemas.microsoft.com/office/drawing/2014/main" val="398438125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500" dirty="0">
                          <a:solidFill>
                            <a:srgbClr val="0071BC"/>
                          </a:solidFill>
                        </a:rPr>
                        <a:t>일반공지</a:t>
                      </a:r>
                    </a:p>
                  </a:txBody>
                  <a:tcPr>
                    <a:lnL w="6350" cap="flat" cmpd="sng" algn="ctr">
                      <a:solidFill>
                        <a:srgbClr val="007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500" dirty="0"/>
                        <a:t>입찰공고</a:t>
                      </a:r>
                    </a:p>
                  </a:txBody>
                  <a:tcPr>
                    <a:lnL w="6350" cap="flat" cmpd="sng" algn="ctr">
                      <a:solidFill>
                        <a:srgbClr val="007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1BC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500" dirty="0"/>
                        <a:t>채용공고</a:t>
                      </a:r>
                    </a:p>
                  </a:txBody>
                  <a:tcPr>
                    <a:lnL w="6350" cap="flat" cmpd="sng" algn="ctr">
                      <a:solidFill>
                        <a:srgbClr val="007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1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6351396"/>
                  </a:ext>
                </a:extLst>
              </a:tr>
            </a:tbl>
          </a:graphicData>
        </a:graphic>
      </p:graphicFrame>
      <p:cxnSp>
        <p:nvCxnSpPr>
          <p:cNvPr id="38" name="연결선: 꺾임 37">
            <a:extLst>
              <a:ext uri="{FF2B5EF4-FFF2-40B4-BE49-F238E27FC236}">
                <a16:creationId xmlns:a16="http://schemas.microsoft.com/office/drawing/2014/main" id="{8687BB76-40A8-42E7-747D-7F0C0D35C96D}"/>
              </a:ext>
            </a:extLst>
          </p:cNvPr>
          <p:cNvCxnSpPr>
            <a:cxnSpLocks/>
            <a:stCxn id="33" idx="3"/>
            <a:endCxn id="37" idx="0"/>
          </p:cNvCxnSpPr>
          <p:nvPr/>
        </p:nvCxnSpPr>
        <p:spPr>
          <a:xfrm flipH="1">
            <a:off x="5722185" y="1784360"/>
            <a:ext cx="1201904" cy="3010525"/>
          </a:xfrm>
          <a:prstGeom prst="bentConnector4">
            <a:avLst>
              <a:gd name="adj1" fmla="val -19020"/>
              <a:gd name="adj2" fmla="val 51752"/>
            </a:avLst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직사각형 17"/>
          <p:cNvSpPr/>
          <p:nvPr/>
        </p:nvSpPr>
        <p:spPr>
          <a:xfrm>
            <a:off x="183501" y="2028964"/>
            <a:ext cx="1946494" cy="1282127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/>
              <a:t>공지사항 부분에서 채용공고까지 보일 수 있도록</a:t>
            </a:r>
            <a:endParaRPr lang="en-US" altLang="ko-KR"/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2F6469C3-8B68-36C6-2C14-D0371CF9DAAF}"/>
              </a:ext>
            </a:extLst>
          </p:cNvPr>
          <p:cNvSpPr/>
          <p:nvPr/>
        </p:nvSpPr>
        <p:spPr>
          <a:xfrm>
            <a:off x="12268656" y="1083780"/>
            <a:ext cx="2448000" cy="37863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dirty="0"/>
              <a:t>241223 </a:t>
            </a:r>
            <a:r>
              <a:rPr lang="ko-KR" altLang="en-US" sz="1200" dirty="0" err="1"/>
              <a:t>김가을</a:t>
            </a:r>
            <a:r>
              <a:rPr lang="ko-KR" altLang="en-US" sz="1200" dirty="0"/>
              <a:t> 연구원 반영 완료</a:t>
            </a:r>
          </a:p>
        </p:txBody>
      </p:sp>
    </p:spTree>
    <p:extLst>
      <p:ext uri="{BB962C8B-B14F-4D97-AF65-F5344CB8AC3E}">
        <p14:creationId xmlns:p14="http://schemas.microsoft.com/office/powerpoint/2010/main" val="392482839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51226A-914A-E272-E4CE-BB8BA19D6A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9" name="표 138">
            <a:extLst>
              <a:ext uri="{FF2B5EF4-FFF2-40B4-BE49-F238E27FC236}">
                <a16:creationId xmlns:a16="http://schemas.microsoft.com/office/drawing/2014/main" id="{FF0715DD-91D0-A60C-D019-05DFB642E8E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2790634"/>
              </p:ext>
            </p:extLst>
          </p:nvPr>
        </p:nvGraphicFramePr>
        <p:xfrm>
          <a:off x="9731298" y="671652"/>
          <a:ext cx="2448000" cy="124785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8000">
                  <a:extLst>
                    <a:ext uri="{9D8B030D-6E8A-4147-A177-3AD203B41FA5}">
                      <a16:colId xmlns:a16="http://schemas.microsoft.com/office/drawing/2014/main" val="585564349"/>
                    </a:ext>
                  </a:extLst>
                </a:gridCol>
                <a:gridCol w="2160000">
                  <a:extLst>
                    <a:ext uri="{9D8B030D-6E8A-4147-A177-3AD203B41FA5}">
                      <a16:colId xmlns:a16="http://schemas.microsoft.com/office/drawing/2014/main" val="2203768793"/>
                    </a:ext>
                  </a:extLst>
                </a:gridCol>
              </a:tblGrid>
              <a:tr h="36000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00" b="1" dirty="0">
                          <a:solidFill>
                            <a:schemeClr val="bg1"/>
                          </a:solidFill>
                        </a:rPr>
                        <a:t>※</a:t>
                      </a:r>
                      <a:endParaRPr lang="ko-KR" altLang="en-US" sz="9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2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ko-KR" altLang="en-US" sz="900" b="1" dirty="0" err="1">
                          <a:solidFill>
                            <a:schemeClr val="bg1"/>
                          </a:solidFill>
                        </a:rPr>
                        <a:t>메인페이지</a:t>
                      </a:r>
                      <a:r>
                        <a:rPr lang="ko-KR" altLang="en-US" sz="900" b="1" dirty="0">
                          <a:solidFill>
                            <a:schemeClr val="bg1"/>
                          </a:solidFill>
                        </a:rPr>
                        <a:t> 디자인</a:t>
                      </a:r>
                      <a:endParaRPr lang="en-US" altLang="ko-KR" sz="9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6687217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00" b="0" dirty="0">
                          <a:solidFill>
                            <a:schemeClr val="bg1"/>
                          </a:solidFill>
                        </a:rPr>
                        <a:t>1</a:t>
                      </a:r>
                      <a:endParaRPr lang="ko-KR" altLang="en-US" sz="900" b="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ko-KR" altLang="en-US" sz="900" b="1" dirty="0">
                          <a:solidFill>
                            <a:schemeClr val="tx1"/>
                          </a:solidFill>
                        </a:rPr>
                        <a:t>섹션별 이동</a:t>
                      </a:r>
                      <a:endParaRPr lang="en-US" altLang="ko-KR" sz="900" b="1" dirty="0">
                        <a:solidFill>
                          <a:schemeClr val="tx1"/>
                        </a:solidFill>
                      </a:endParaRPr>
                    </a:p>
                    <a:p>
                      <a:pPr marL="171450" indent="-171450">
                        <a:lnSpc>
                          <a:spcPct val="150000"/>
                        </a:lnSpc>
                        <a:buFont typeface="Wingdings" panose="05000000000000000000" pitchFamily="2" charset="2"/>
                        <a:buChar char="Ø"/>
                      </a:pPr>
                      <a:r>
                        <a:rPr lang="en-US" altLang="ko-KR" sz="900" b="0" dirty="0">
                          <a:solidFill>
                            <a:schemeClr val="tx1"/>
                          </a:solidFill>
                        </a:rPr>
                        <a:t>TO-BE  </a:t>
                      </a:r>
                      <a:r>
                        <a:rPr lang="ko-KR" altLang="en-US" sz="900" b="0" dirty="0">
                          <a:solidFill>
                            <a:schemeClr val="tx1"/>
                          </a:solidFill>
                        </a:rPr>
                        <a:t>화면처럼 버튼 클릭 시 이동하도록 설정을 원하시는지 확인 부탁드립니다</a:t>
                      </a:r>
                      <a:r>
                        <a:rPr lang="en-US" altLang="ko-KR" sz="900" b="0" dirty="0">
                          <a:solidFill>
                            <a:schemeClr val="tx1"/>
                          </a:solidFill>
                        </a:rPr>
                        <a:t>.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75622442"/>
                  </a:ext>
                </a:extLst>
              </a:tr>
            </a:tbl>
          </a:graphicData>
        </a:graphic>
      </p:graphicFrame>
      <p:pic>
        <p:nvPicPr>
          <p:cNvPr id="5" name="그림 4">
            <a:extLst>
              <a:ext uri="{FF2B5EF4-FFF2-40B4-BE49-F238E27FC236}">
                <a16:creationId xmlns:a16="http://schemas.microsoft.com/office/drawing/2014/main" id="{2E22CFDD-8D11-B70D-EEF0-BD5608DD1D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532" y="1513383"/>
            <a:ext cx="9504974" cy="4648200"/>
          </a:xfrm>
          <a:prstGeom prst="rect">
            <a:avLst/>
          </a:prstGeom>
        </p:spPr>
      </p:pic>
      <p:grpSp>
        <p:nvGrpSpPr>
          <p:cNvPr id="12" name="그룹 11">
            <a:extLst>
              <a:ext uri="{FF2B5EF4-FFF2-40B4-BE49-F238E27FC236}">
                <a16:creationId xmlns:a16="http://schemas.microsoft.com/office/drawing/2014/main" id="{CABD99C1-2D23-28B0-D8BE-E7B58D1CF3BF}"/>
              </a:ext>
            </a:extLst>
          </p:cNvPr>
          <p:cNvGrpSpPr/>
          <p:nvPr/>
        </p:nvGrpSpPr>
        <p:grpSpPr>
          <a:xfrm>
            <a:off x="9435000" y="3479275"/>
            <a:ext cx="69850" cy="716416"/>
            <a:chOff x="9435000" y="3394075"/>
            <a:chExt cx="69850" cy="716416"/>
          </a:xfrm>
        </p:grpSpPr>
        <p:sp>
          <p:nvSpPr>
            <p:cNvPr id="6" name="타원 5">
              <a:extLst>
                <a:ext uri="{FF2B5EF4-FFF2-40B4-BE49-F238E27FC236}">
                  <a16:creationId xmlns:a16="http://schemas.microsoft.com/office/drawing/2014/main" id="{EF0936D2-B277-8208-CA2B-B7FC34FE7D41}"/>
                </a:ext>
              </a:extLst>
            </p:cNvPr>
            <p:cNvSpPr/>
            <p:nvPr/>
          </p:nvSpPr>
          <p:spPr>
            <a:xfrm>
              <a:off x="9435000" y="3394075"/>
              <a:ext cx="69850" cy="6985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" name="타원 7">
              <a:extLst>
                <a:ext uri="{FF2B5EF4-FFF2-40B4-BE49-F238E27FC236}">
                  <a16:creationId xmlns:a16="http://schemas.microsoft.com/office/drawing/2014/main" id="{6ECE95B2-86B5-049C-0AB0-72F5B8990019}"/>
                </a:ext>
              </a:extLst>
            </p:cNvPr>
            <p:cNvSpPr/>
            <p:nvPr/>
          </p:nvSpPr>
          <p:spPr>
            <a:xfrm>
              <a:off x="9435000" y="3556157"/>
              <a:ext cx="69850" cy="6985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" name="타원 8">
              <a:extLst>
                <a:ext uri="{FF2B5EF4-FFF2-40B4-BE49-F238E27FC236}">
                  <a16:creationId xmlns:a16="http://schemas.microsoft.com/office/drawing/2014/main" id="{4838376F-5139-0B25-4E48-E50B9A7B8EB2}"/>
                </a:ext>
              </a:extLst>
            </p:cNvPr>
            <p:cNvSpPr/>
            <p:nvPr/>
          </p:nvSpPr>
          <p:spPr>
            <a:xfrm>
              <a:off x="9435000" y="3715221"/>
              <a:ext cx="69850" cy="6985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0" name="타원 9">
              <a:extLst>
                <a:ext uri="{FF2B5EF4-FFF2-40B4-BE49-F238E27FC236}">
                  <a16:creationId xmlns:a16="http://schemas.microsoft.com/office/drawing/2014/main" id="{62F34647-98F3-1F34-3654-7E98D34E6665}"/>
                </a:ext>
              </a:extLst>
            </p:cNvPr>
            <p:cNvSpPr/>
            <p:nvPr/>
          </p:nvSpPr>
          <p:spPr>
            <a:xfrm>
              <a:off x="9435000" y="3877931"/>
              <a:ext cx="69850" cy="6985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1" name="타원 10">
              <a:extLst>
                <a:ext uri="{FF2B5EF4-FFF2-40B4-BE49-F238E27FC236}">
                  <a16:creationId xmlns:a16="http://schemas.microsoft.com/office/drawing/2014/main" id="{934AB025-6F30-3B5B-8ED9-A90036B1BFF5}"/>
                </a:ext>
              </a:extLst>
            </p:cNvPr>
            <p:cNvSpPr/>
            <p:nvPr/>
          </p:nvSpPr>
          <p:spPr>
            <a:xfrm>
              <a:off x="9435000" y="4040641"/>
              <a:ext cx="69850" cy="6985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B8532F06-DA8E-1E09-B0EF-71CFD57A9CCC}"/>
              </a:ext>
            </a:extLst>
          </p:cNvPr>
          <p:cNvSpPr/>
          <p:nvPr/>
        </p:nvSpPr>
        <p:spPr>
          <a:xfrm>
            <a:off x="9298779" y="3349852"/>
            <a:ext cx="343162" cy="971734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4" name="타원 13">
            <a:extLst>
              <a:ext uri="{FF2B5EF4-FFF2-40B4-BE49-F238E27FC236}">
                <a16:creationId xmlns:a16="http://schemas.microsoft.com/office/drawing/2014/main" id="{7E79EE10-DA12-CC2E-FF91-722BBB730B42}"/>
              </a:ext>
            </a:extLst>
          </p:cNvPr>
          <p:cNvSpPr/>
          <p:nvPr/>
        </p:nvSpPr>
        <p:spPr>
          <a:xfrm>
            <a:off x="9190779" y="3241852"/>
            <a:ext cx="216000" cy="2160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900" b="1" dirty="0">
                <a:latin typeface="+mn-ea"/>
              </a:rPr>
              <a:t>1</a:t>
            </a:r>
            <a:endParaRPr lang="ko-KR" altLang="en-US" sz="900" b="1" dirty="0">
              <a:latin typeface="+mn-ea"/>
            </a:endParaRPr>
          </a:p>
        </p:txBody>
      </p:sp>
      <p:sp>
        <p:nvSpPr>
          <p:cNvPr id="15" name="직사각형 14"/>
          <p:cNvSpPr/>
          <p:nvPr/>
        </p:nvSpPr>
        <p:spPr>
          <a:xfrm>
            <a:off x="183501" y="2028964"/>
            <a:ext cx="1946494" cy="2166727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/>
              <a:t>확인</a:t>
            </a:r>
            <a:r>
              <a:rPr lang="en-US" altLang="ko-KR"/>
              <a:t>, </a:t>
            </a:r>
            <a:r>
              <a:rPr lang="ko-KR" altLang="en-US"/>
              <a:t>다만 버튼에 마우스 갖다대면 어떤 스크롤인지 알 수 있는 텍스트가 떴으면 좋겠습니다</a:t>
            </a:r>
            <a:r>
              <a:rPr lang="en-US" altLang="ko-KR"/>
              <a:t>.</a:t>
            </a: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B035A9F3-4258-20BE-B669-7C8930C2607D}"/>
              </a:ext>
            </a:extLst>
          </p:cNvPr>
          <p:cNvSpPr/>
          <p:nvPr/>
        </p:nvSpPr>
        <p:spPr>
          <a:xfrm>
            <a:off x="12268656" y="1083780"/>
            <a:ext cx="2448000" cy="37863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dirty="0"/>
              <a:t>241223 </a:t>
            </a:r>
            <a:r>
              <a:rPr lang="ko-KR" altLang="en-US" sz="1200" dirty="0" err="1"/>
              <a:t>김가을</a:t>
            </a:r>
            <a:r>
              <a:rPr lang="ko-KR" altLang="en-US" sz="1200" dirty="0"/>
              <a:t> 연구원 반영 완료</a:t>
            </a:r>
          </a:p>
        </p:txBody>
      </p:sp>
      <p:sp>
        <p:nvSpPr>
          <p:cNvPr id="16" name="Rectangle 31" descr="어두운 상향 대각선">
            <a:extLst>
              <a:ext uri="{FF2B5EF4-FFF2-40B4-BE49-F238E27FC236}">
                <a16:creationId xmlns:a16="http://schemas.microsoft.com/office/drawing/2014/main" id="{302A1C6B-6156-986A-09BC-1064A4296C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3501" y="696417"/>
            <a:ext cx="9457200" cy="339377"/>
          </a:xfrm>
          <a:prstGeom prst="roundRect">
            <a:avLst>
              <a:gd name="adj" fmla="val 50000"/>
            </a:avLst>
          </a:prstGeom>
          <a:solidFill>
            <a:srgbClr val="6776B9"/>
          </a:solidFill>
          <a:ln w="15875" cap="flat" cmpd="sng" algn="ctr">
            <a:noFill/>
            <a:prstDash val="solid"/>
            <a:miter lim="800000"/>
          </a:ln>
          <a:effectLst/>
        </p:spPr>
        <p:txBody>
          <a:bodyPr lIns="72000" rIns="72000" rtlCol="0" anchor="ctr"/>
          <a:lstStyle/>
          <a:p>
            <a:pPr marL="0" lvl="1" algn="ctr" defTabSz="457200" fontAlgn="base" latinLnBrk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ko-KR" sz="1600" b="1" i="0" u="none" strike="noStrike" kern="0" cap="none" spc="-50" normalizeH="0" baseline="0" noProof="0" dirty="0">
                <a:ln>
                  <a:solidFill>
                    <a:sysClr val="window" lastClr="FFFFFF">
                      <a:lumMod val="75000"/>
                      <a:alpha val="0"/>
                    </a:sysClr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Rix정고딕 B" panose="02020603020101020101" pitchFamily="18" charset="-127"/>
                <a:ea typeface="Rix정고딕 B" panose="02020603020101020101" pitchFamily="18" charset="-127"/>
              </a:rPr>
              <a:t>TO-BE </a:t>
            </a:r>
            <a:r>
              <a:rPr kumimoji="0" lang="ko-KR" altLang="en-US" sz="1600" b="1" i="0" u="none" strike="noStrike" kern="0" cap="none" spc="-50" normalizeH="0" baseline="0" noProof="0" dirty="0">
                <a:ln>
                  <a:solidFill>
                    <a:sysClr val="window" lastClr="FFFFFF">
                      <a:lumMod val="75000"/>
                      <a:alpha val="0"/>
                    </a:sysClr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Rix정고딕 B" panose="02020603020101020101" pitchFamily="18" charset="-127"/>
                <a:ea typeface="Rix정고딕 B" panose="02020603020101020101" pitchFamily="18" charset="-127"/>
              </a:rPr>
              <a:t>예시화면</a:t>
            </a:r>
            <a:endParaRPr kumimoji="0" lang="en-US" altLang="ko-KR" sz="1600" b="1" i="0" u="none" strike="noStrike" kern="0" cap="none" spc="-50" normalizeH="0" baseline="0" noProof="0" dirty="0">
              <a:ln>
                <a:solidFill>
                  <a:sysClr val="window" lastClr="FFFFFF">
                    <a:lumMod val="75000"/>
                    <a:alpha val="0"/>
                  </a:sysClr>
                </a:solidFill>
              </a:ln>
              <a:solidFill>
                <a:schemeClr val="bg1"/>
              </a:solidFill>
              <a:effectLst/>
              <a:uLnTx/>
              <a:uFillTx/>
              <a:latin typeface="Rix정고딕 B" panose="02020603020101020101" pitchFamily="18" charset="-127"/>
              <a:ea typeface="Rix정고딕 B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549236340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183500" y="2028964"/>
            <a:ext cx="9220381" cy="3553689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/>
              <a:t>- </a:t>
            </a:r>
            <a:r>
              <a:rPr lang="ko-KR" altLang="en-US" dirty="0"/>
              <a:t>하단에 페이스북</a:t>
            </a:r>
            <a:r>
              <a:rPr lang="en-US" altLang="ko-KR" dirty="0"/>
              <a:t>. </a:t>
            </a:r>
            <a:r>
              <a:rPr lang="ko-KR" altLang="en-US" dirty="0"/>
              <a:t>유튜브 링크 버튼이 있어야 할 것 같습니다</a:t>
            </a:r>
            <a:r>
              <a:rPr lang="en-US" altLang="ko-KR" dirty="0"/>
              <a:t>. </a:t>
            </a:r>
            <a:r>
              <a:rPr lang="en-US" altLang="ko-KR" b="1" dirty="0">
                <a:solidFill>
                  <a:srgbClr val="FF0000"/>
                </a:solidFill>
              </a:rPr>
              <a:t>(</a:t>
            </a:r>
            <a:r>
              <a:rPr lang="ko-KR" altLang="en-US" b="1" dirty="0">
                <a:solidFill>
                  <a:srgbClr val="FF0000"/>
                </a:solidFill>
              </a:rPr>
              <a:t>확인완료</a:t>
            </a:r>
            <a:r>
              <a:rPr lang="en-US" altLang="ko-KR" b="1" dirty="0">
                <a:solidFill>
                  <a:srgbClr val="FF0000"/>
                </a:solidFill>
              </a:rPr>
              <a:t>)</a:t>
            </a:r>
          </a:p>
          <a:p>
            <a:pPr algn="ctr"/>
            <a:r>
              <a:rPr lang="en-US" altLang="ko-KR" dirty="0"/>
              <a:t>- </a:t>
            </a:r>
            <a:r>
              <a:rPr lang="ko-KR" altLang="en-US" dirty="0"/>
              <a:t>각 게시물 별 메일이나 </a:t>
            </a:r>
            <a:r>
              <a:rPr lang="en-US" altLang="ko-KR" dirty="0"/>
              <a:t>SNS</a:t>
            </a:r>
            <a:r>
              <a:rPr lang="ko-KR" altLang="en-US" dirty="0"/>
              <a:t>로 공유할 수 있는 기능 필요합니다</a:t>
            </a:r>
            <a:r>
              <a:rPr lang="en-US" altLang="ko-KR" dirty="0"/>
              <a:t>. (</a:t>
            </a:r>
            <a:r>
              <a:rPr lang="ko-KR" altLang="en-US" dirty="0"/>
              <a:t>현 </a:t>
            </a:r>
            <a:r>
              <a:rPr lang="ko-KR" altLang="en-US" dirty="0" err="1"/>
              <a:t>미래연</a:t>
            </a:r>
            <a:r>
              <a:rPr lang="ko-KR" altLang="en-US" dirty="0"/>
              <a:t> 홈페이지 및 기타 유관 기관 참고</a:t>
            </a:r>
            <a:r>
              <a:rPr lang="en-US" altLang="ko-KR" dirty="0"/>
              <a:t>)</a:t>
            </a:r>
          </a:p>
          <a:p>
            <a:pPr algn="ctr"/>
            <a:r>
              <a:rPr lang="en-US" altLang="ko-KR" dirty="0"/>
              <a:t>- </a:t>
            </a:r>
            <a:r>
              <a:rPr lang="ko-KR" altLang="en-US" dirty="0"/>
              <a:t>유관 기관</a:t>
            </a:r>
            <a:r>
              <a:rPr lang="en-US" altLang="ko-KR" dirty="0"/>
              <a:t>: </a:t>
            </a:r>
            <a:r>
              <a:rPr lang="ko-KR" altLang="en-US" dirty="0"/>
              <a:t>경제인문사회연구회 소관연구기관</a:t>
            </a:r>
          </a:p>
          <a:p>
            <a:pPr algn="ctr"/>
            <a:r>
              <a:rPr lang="en-US" altLang="ko-KR" dirty="0"/>
              <a:t>(</a:t>
            </a:r>
            <a:r>
              <a:rPr lang="ko-KR" altLang="en-US" dirty="0"/>
              <a:t>경제인문사회연구회 링크</a:t>
            </a:r>
            <a:r>
              <a:rPr lang="en-US" altLang="ko-KR" dirty="0"/>
              <a:t>: https://www.nrc.re.kr/index.es?sid=a1)</a:t>
            </a:r>
          </a:p>
          <a:p>
            <a:pPr algn="ctr"/>
            <a:r>
              <a:rPr lang="ko-KR" altLang="en-US" dirty="0"/>
              <a:t>하단 소관연구기관 확인 가능</a:t>
            </a:r>
            <a:endParaRPr lang="en-US" altLang="ko-KR" dirty="0"/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B663758C-95AE-BE91-89E3-7E69C4EF602A}"/>
              </a:ext>
            </a:extLst>
          </p:cNvPr>
          <p:cNvSpPr/>
          <p:nvPr/>
        </p:nvSpPr>
        <p:spPr>
          <a:xfrm>
            <a:off x="12268656" y="1083780"/>
            <a:ext cx="2647494" cy="37863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dirty="0" err="1"/>
              <a:t>조래훈</a:t>
            </a:r>
            <a:r>
              <a:rPr lang="ko-KR" altLang="en-US" sz="1200" dirty="0"/>
              <a:t> 대리님 </a:t>
            </a:r>
            <a:r>
              <a:rPr lang="en-US" altLang="ko-KR" sz="1200" dirty="0"/>
              <a:t>SNS </a:t>
            </a:r>
            <a:r>
              <a:rPr lang="ko-KR" altLang="en-US" sz="1200" dirty="0"/>
              <a:t>공유 개발 요청</a:t>
            </a:r>
          </a:p>
        </p:txBody>
      </p:sp>
    </p:spTree>
    <p:extLst>
      <p:ext uri="{BB962C8B-B14F-4D97-AF65-F5344CB8AC3E}">
        <p14:creationId xmlns:p14="http://schemas.microsoft.com/office/powerpoint/2010/main" val="11956090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46BA7A-E6DD-A1B0-61DC-38F4024574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A30C3845-D2B7-E691-C942-89978EC77DB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Chapter</a:t>
            </a:r>
            <a:endParaRPr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CE8FA966-C5D7-1151-A2A3-96D7B0270C5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42409" y="2948169"/>
            <a:ext cx="9778016" cy="553998"/>
          </a:xfrm>
        </p:spPr>
        <p:txBody>
          <a:bodyPr/>
          <a:lstStyle/>
          <a:p>
            <a:r>
              <a:rPr lang="ko-KR" altLang="en-US" sz="4000" dirty="0"/>
              <a:t>국회미래연구원 </a:t>
            </a:r>
            <a:r>
              <a:rPr lang="ko-KR" altLang="en-US" sz="4000" dirty="0" err="1"/>
              <a:t>퍼블요청</a:t>
            </a:r>
            <a:r>
              <a:rPr lang="ko-KR" altLang="en-US" sz="4000" dirty="0"/>
              <a:t> 사항</a:t>
            </a:r>
          </a:p>
        </p:txBody>
      </p:sp>
    </p:spTree>
    <p:extLst>
      <p:ext uri="{BB962C8B-B14F-4D97-AF65-F5344CB8AC3E}">
        <p14:creationId xmlns:p14="http://schemas.microsoft.com/office/powerpoint/2010/main" val="19725112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31" descr="어두운 상향 대각선">
            <a:extLst>
              <a:ext uri="{FF2B5EF4-FFF2-40B4-BE49-F238E27FC236}">
                <a16:creationId xmlns:a16="http://schemas.microsoft.com/office/drawing/2014/main" id="{2BBCB041-BD32-36C8-BB69-8C286D0001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3501" y="696417"/>
            <a:ext cx="9458439" cy="339377"/>
          </a:xfrm>
          <a:prstGeom prst="roundRect">
            <a:avLst>
              <a:gd name="adj" fmla="val 50000"/>
            </a:avLst>
          </a:prstGeom>
          <a:solidFill>
            <a:srgbClr val="75B2E1"/>
          </a:solidFill>
          <a:ln w="15875" cap="flat" cmpd="sng" algn="ctr">
            <a:noFill/>
            <a:prstDash val="solid"/>
            <a:miter lim="800000"/>
          </a:ln>
          <a:effectLst/>
        </p:spPr>
        <p:txBody>
          <a:bodyPr lIns="72000" rIns="72000" rtlCol="0" anchor="ctr"/>
          <a:lstStyle/>
          <a:p>
            <a:pPr marL="0" lvl="1" algn="ctr" defTabSz="457200" fontAlgn="base" latinLnBrk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ko-KR" sz="1600" b="1" i="0" u="none" strike="noStrike" kern="0" cap="none" spc="-50" normalizeH="0" baseline="0" noProof="0" dirty="0">
                <a:ln>
                  <a:solidFill>
                    <a:sysClr val="window" lastClr="FFFFFF">
                      <a:lumMod val="75000"/>
                      <a:alpha val="0"/>
                    </a:sysClr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Rix정고딕 B" panose="02020603020101020101" pitchFamily="18" charset="-127"/>
                <a:ea typeface="Rix정고딕 B" panose="02020603020101020101" pitchFamily="18" charset="-127"/>
              </a:rPr>
              <a:t>AS-IS</a:t>
            </a:r>
          </a:p>
        </p:txBody>
      </p:sp>
      <p:sp>
        <p:nvSpPr>
          <p:cNvPr id="13" name="Rectangle 31" descr="어두운 상향 대각선">
            <a:extLst>
              <a:ext uri="{FF2B5EF4-FFF2-40B4-BE49-F238E27FC236}">
                <a16:creationId xmlns:a16="http://schemas.microsoft.com/office/drawing/2014/main" id="{CC18C44E-F83D-DC41-99A0-21B485F815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3501" y="3745414"/>
            <a:ext cx="9457200" cy="339377"/>
          </a:xfrm>
          <a:prstGeom prst="roundRect">
            <a:avLst>
              <a:gd name="adj" fmla="val 50000"/>
            </a:avLst>
          </a:prstGeom>
          <a:solidFill>
            <a:srgbClr val="6776B9"/>
          </a:solidFill>
          <a:ln w="15875" cap="flat" cmpd="sng" algn="ctr">
            <a:noFill/>
            <a:prstDash val="solid"/>
            <a:miter lim="800000"/>
          </a:ln>
          <a:effectLst/>
        </p:spPr>
        <p:txBody>
          <a:bodyPr lIns="72000" rIns="72000" rtlCol="0" anchor="ctr"/>
          <a:lstStyle/>
          <a:p>
            <a:pPr marL="0" lvl="1" algn="ctr" defTabSz="457200" fontAlgn="base" latinLnBrk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ko-KR" sz="1600" b="1" i="0" u="none" strike="noStrike" kern="0" cap="none" spc="-50" normalizeH="0" baseline="0" noProof="0" dirty="0">
                <a:ln>
                  <a:solidFill>
                    <a:sysClr val="window" lastClr="FFFFFF">
                      <a:lumMod val="75000"/>
                      <a:alpha val="0"/>
                    </a:sysClr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Rix정고딕 B" panose="02020603020101020101" pitchFamily="18" charset="-127"/>
                <a:ea typeface="Rix정고딕 B" panose="02020603020101020101" pitchFamily="18" charset="-127"/>
              </a:rPr>
              <a:t>TO-BE </a:t>
            </a:r>
            <a:r>
              <a:rPr kumimoji="0" lang="ko-KR" altLang="en-US" sz="1600" b="1" i="0" u="none" strike="noStrike" kern="0" cap="none" spc="-50" normalizeH="0" baseline="0" noProof="0" dirty="0">
                <a:ln>
                  <a:solidFill>
                    <a:sysClr val="window" lastClr="FFFFFF">
                      <a:lumMod val="75000"/>
                      <a:alpha val="0"/>
                    </a:sysClr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Rix정고딕 B" panose="02020603020101020101" pitchFamily="18" charset="-127"/>
                <a:ea typeface="Rix정고딕 B" panose="02020603020101020101" pitchFamily="18" charset="-127"/>
              </a:rPr>
              <a:t>예시화면</a:t>
            </a:r>
            <a:endParaRPr kumimoji="0" lang="en-US" altLang="ko-KR" sz="1600" b="1" i="0" u="none" strike="noStrike" kern="0" cap="none" spc="-50" normalizeH="0" baseline="0" noProof="0" dirty="0">
              <a:ln>
                <a:solidFill>
                  <a:sysClr val="window" lastClr="FFFFFF">
                    <a:lumMod val="75000"/>
                    <a:alpha val="0"/>
                  </a:sysClr>
                </a:solidFill>
              </a:ln>
              <a:solidFill>
                <a:schemeClr val="bg1"/>
              </a:solidFill>
              <a:effectLst/>
              <a:uLnTx/>
              <a:uFillTx/>
              <a:latin typeface="Rix정고딕 B" panose="02020603020101020101" pitchFamily="18" charset="-127"/>
              <a:ea typeface="Rix정고딕 B" panose="02020603020101020101" pitchFamily="18" charset="-127"/>
            </a:endParaRPr>
          </a:p>
        </p:txBody>
      </p:sp>
      <p:graphicFrame>
        <p:nvGraphicFramePr>
          <p:cNvPr id="2" name="표 1">
            <a:extLst>
              <a:ext uri="{FF2B5EF4-FFF2-40B4-BE49-F238E27FC236}">
                <a16:creationId xmlns:a16="http://schemas.microsoft.com/office/drawing/2014/main" id="{463AEAE6-3CBA-7AB6-ED49-972B88B443D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297913"/>
              </p:ext>
            </p:extLst>
          </p:nvPr>
        </p:nvGraphicFramePr>
        <p:xfrm>
          <a:off x="9731298" y="671652"/>
          <a:ext cx="2448000" cy="145359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8000">
                  <a:extLst>
                    <a:ext uri="{9D8B030D-6E8A-4147-A177-3AD203B41FA5}">
                      <a16:colId xmlns:a16="http://schemas.microsoft.com/office/drawing/2014/main" val="585564349"/>
                    </a:ext>
                  </a:extLst>
                </a:gridCol>
                <a:gridCol w="2160000">
                  <a:extLst>
                    <a:ext uri="{9D8B030D-6E8A-4147-A177-3AD203B41FA5}">
                      <a16:colId xmlns:a16="http://schemas.microsoft.com/office/drawing/2014/main" val="2203768793"/>
                    </a:ext>
                  </a:extLst>
                </a:gridCol>
              </a:tblGrid>
              <a:tr h="36000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00" b="1" dirty="0">
                          <a:solidFill>
                            <a:schemeClr val="bg1"/>
                          </a:solidFill>
                        </a:rPr>
                        <a:t>※</a:t>
                      </a:r>
                      <a:endParaRPr lang="ko-KR" altLang="en-US" sz="9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2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ko-KR" altLang="en-US" sz="900" b="1" dirty="0" err="1">
                          <a:solidFill>
                            <a:schemeClr val="bg1"/>
                          </a:solidFill>
                        </a:rPr>
                        <a:t>메인화면</a:t>
                      </a:r>
                      <a:r>
                        <a:rPr lang="ko-KR" altLang="en-US" sz="900" b="1" dirty="0">
                          <a:solidFill>
                            <a:schemeClr val="bg1"/>
                          </a:solidFill>
                        </a:rPr>
                        <a:t> 관련</a:t>
                      </a:r>
                      <a:endParaRPr lang="en-US" altLang="ko-KR" sz="9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6687217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00" b="0" dirty="0">
                          <a:solidFill>
                            <a:schemeClr val="bg1"/>
                          </a:solidFill>
                        </a:rPr>
                        <a:t>1</a:t>
                      </a:r>
                      <a:endParaRPr lang="ko-KR" altLang="en-US" sz="900" b="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32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ko-KR" altLang="en-US" sz="900" b="0" dirty="0" err="1">
                          <a:solidFill>
                            <a:schemeClr val="tx1"/>
                          </a:solidFill>
                        </a:rPr>
                        <a:t>삶의질데이터센터</a:t>
                      </a:r>
                      <a:r>
                        <a:rPr lang="ko-KR" altLang="en-US" sz="900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ko-KR" altLang="en-US" sz="900" b="0" dirty="0" err="1">
                          <a:solidFill>
                            <a:schemeClr val="tx1"/>
                          </a:solidFill>
                        </a:rPr>
                        <a:t>푸터의</a:t>
                      </a:r>
                      <a:r>
                        <a:rPr lang="ko-KR" altLang="en-US" sz="900" b="0" dirty="0">
                          <a:solidFill>
                            <a:schemeClr val="tx1"/>
                          </a:solidFill>
                        </a:rPr>
                        <a:t> 패밀리사이트에만 반영 요청</a:t>
                      </a:r>
                      <a:endParaRPr lang="en-US" altLang="ko-KR" sz="900" b="0" dirty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l" defTabSz="91432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endParaRPr lang="en-US" altLang="ko-KR" sz="900" b="0" dirty="0">
                        <a:solidFill>
                          <a:schemeClr val="tx1"/>
                        </a:solidFill>
                      </a:endParaRPr>
                    </a:p>
                    <a:p>
                      <a:pPr marL="171450" marR="0" lvl="0" indent="-171450" algn="l" defTabSz="91432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ko-KR" altLang="en-US" sz="900" b="0" dirty="0">
                          <a:solidFill>
                            <a:schemeClr val="tx1"/>
                          </a:solidFill>
                        </a:rPr>
                        <a:t>청년미래위원회는 참여의 </a:t>
                      </a:r>
                      <a:r>
                        <a:rPr lang="en-US" altLang="ko-KR" sz="900" b="0" dirty="0">
                          <a:solidFill>
                            <a:schemeClr val="tx1"/>
                          </a:solidFill>
                        </a:rPr>
                        <a:t>2depth</a:t>
                      </a:r>
                      <a:r>
                        <a:rPr lang="ko-KR" altLang="en-US" sz="900" b="0" dirty="0">
                          <a:solidFill>
                            <a:schemeClr val="tx1"/>
                          </a:solidFill>
                        </a:rPr>
                        <a:t>으로 이동됨에 따라 상단에서 제거</a:t>
                      </a:r>
                      <a:endParaRPr lang="en-US" altLang="ko-KR" sz="9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5916220"/>
                  </a:ext>
                </a:extLst>
              </a:tr>
            </a:tbl>
          </a:graphicData>
        </a:graphic>
      </p:graphicFrame>
      <p:pic>
        <p:nvPicPr>
          <p:cNvPr id="5" name="그림 4">
            <a:extLst>
              <a:ext uri="{FF2B5EF4-FFF2-40B4-BE49-F238E27FC236}">
                <a16:creationId xmlns:a16="http://schemas.microsoft.com/office/drawing/2014/main" id="{6CE27E0F-BBDE-BC5F-D83A-6E176A041C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9131" y="1096404"/>
            <a:ext cx="5287179" cy="2588400"/>
          </a:xfrm>
          <a:prstGeom prst="rect">
            <a:avLst/>
          </a:prstGeom>
        </p:spPr>
      </p:pic>
      <p:sp>
        <p:nvSpPr>
          <p:cNvPr id="6" name="직사각형 5">
            <a:extLst>
              <a:ext uri="{FF2B5EF4-FFF2-40B4-BE49-F238E27FC236}">
                <a16:creationId xmlns:a16="http://schemas.microsoft.com/office/drawing/2014/main" id="{B568B0FC-0313-91A8-2226-4F087C1E7CB3}"/>
              </a:ext>
            </a:extLst>
          </p:cNvPr>
          <p:cNvSpPr/>
          <p:nvPr/>
        </p:nvSpPr>
        <p:spPr>
          <a:xfrm>
            <a:off x="6276026" y="1068688"/>
            <a:ext cx="1143950" cy="164800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타원 6">
            <a:extLst>
              <a:ext uri="{FF2B5EF4-FFF2-40B4-BE49-F238E27FC236}">
                <a16:creationId xmlns:a16="http://schemas.microsoft.com/office/drawing/2014/main" id="{A9AF2AE5-0410-78C1-1D30-759F532FCC2D}"/>
              </a:ext>
            </a:extLst>
          </p:cNvPr>
          <p:cNvSpPr/>
          <p:nvPr/>
        </p:nvSpPr>
        <p:spPr>
          <a:xfrm>
            <a:off x="6168026" y="963666"/>
            <a:ext cx="216000" cy="2160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900" b="1" dirty="0">
                <a:latin typeface="+mn-ea"/>
              </a:rPr>
              <a:t>1</a:t>
            </a:r>
            <a:endParaRPr lang="ko-KR" altLang="en-US" sz="900" b="1" dirty="0">
              <a:latin typeface="+mn-ea"/>
            </a:endParaRP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879873F6-FEFA-18E1-3CFF-B86036F011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9131" y="4194964"/>
            <a:ext cx="5287179" cy="2588400"/>
          </a:xfrm>
          <a:prstGeom prst="rect">
            <a:avLst/>
          </a:prstGeom>
        </p:spPr>
      </p:pic>
      <p:sp>
        <p:nvSpPr>
          <p:cNvPr id="9" name="직사각형 8">
            <a:extLst>
              <a:ext uri="{FF2B5EF4-FFF2-40B4-BE49-F238E27FC236}">
                <a16:creationId xmlns:a16="http://schemas.microsoft.com/office/drawing/2014/main" id="{F74D083B-3B62-3D71-52CF-115736D4611D}"/>
              </a:ext>
            </a:extLst>
          </p:cNvPr>
          <p:cNvSpPr/>
          <p:nvPr/>
        </p:nvSpPr>
        <p:spPr>
          <a:xfrm>
            <a:off x="6246019" y="4194964"/>
            <a:ext cx="1140088" cy="100811"/>
          </a:xfrm>
          <a:prstGeom prst="rect">
            <a:avLst/>
          </a:prstGeom>
          <a:solidFill>
            <a:srgbClr val="3732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B0FAD926-4C60-536C-0919-29C92BA600D4}"/>
              </a:ext>
            </a:extLst>
          </p:cNvPr>
          <p:cNvSpPr/>
          <p:nvPr/>
        </p:nvSpPr>
        <p:spPr>
          <a:xfrm>
            <a:off x="6276026" y="4162969"/>
            <a:ext cx="1143950" cy="164800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11" name="연결선: 꺾임 10">
            <a:extLst>
              <a:ext uri="{FF2B5EF4-FFF2-40B4-BE49-F238E27FC236}">
                <a16:creationId xmlns:a16="http://schemas.microsoft.com/office/drawing/2014/main" id="{34F77B39-CAB6-90E4-C5CA-6446F8078ACB}"/>
              </a:ext>
            </a:extLst>
          </p:cNvPr>
          <p:cNvCxnSpPr>
            <a:cxnSpLocks/>
            <a:stCxn id="6" idx="3"/>
            <a:endCxn id="10" idx="3"/>
          </p:cNvCxnSpPr>
          <p:nvPr/>
        </p:nvCxnSpPr>
        <p:spPr>
          <a:xfrm>
            <a:off x="7419976" y="1151088"/>
            <a:ext cx="12700" cy="3094281"/>
          </a:xfrm>
          <a:prstGeom prst="bentConnector3">
            <a:avLst>
              <a:gd name="adj1" fmla="val 1800000"/>
            </a:avLst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3108887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31" descr="어두운 상향 대각선">
            <a:extLst>
              <a:ext uri="{FF2B5EF4-FFF2-40B4-BE49-F238E27FC236}">
                <a16:creationId xmlns:a16="http://schemas.microsoft.com/office/drawing/2014/main" id="{850A93EE-4896-3C28-2B9A-5200F23AE7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3501" y="696417"/>
            <a:ext cx="9458439" cy="339377"/>
          </a:xfrm>
          <a:prstGeom prst="roundRect">
            <a:avLst>
              <a:gd name="adj" fmla="val 50000"/>
            </a:avLst>
          </a:prstGeom>
          <a:solidFill>
            <a:srgbClr val="75B2E1"/>
          </a:solidFill>
          <a:ln w="15875" cap="flat" cmpd="sng" algn="ctr">
            <a:noFill/>
            <a:prstDash val="solid"/>
            <a:miter lim="800000"/>
          </a:ln>
          <a:effectLst/>
        </p:spPr>
        <p:txBody>
          <a:bodyPr lIns="72000" rIns="72000" rtlCol="0" anchor="ctr"/>
          <a:lstStyle/>
          <a:p>
            <a:pPr marL="0" lvl="1" algn="ctr" defTabSz="457200" fontAlgn="base" latinLnBrk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ko-KR" sz="1600" b="1" i="0" u="none" strike="noStrike" kern="0" cap="none" spc="-50" normalizeH="0" baseline="0" noProof="0" dirty="0">
                <a:ln>
                  <a:solidFill>
                    <a:sysClr val="window" lastClr="FFFFFF">
                      <a:lumMod val="75000"/>
                      <a:alpha val="0"/>
                    </a:sysClr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Rix정고딕 B" panose="02020603020101020101" pitchFamily="18" charset="-127"/>
                <a:ea typeface="Rix정고딕 B" panose="02020603020101020101" pitchFamily="18" charset="-127"/>
              </a:rPr>
              <a:t>AS-IS</a:t>
            </a:r>
          </a:p>
        </p:txBody>
      </p:sp>
      <p:sp>
        <p:nvSpPr>
          <p:cNvPr id="15" name="Rectangle 31" descr="어두운 상향 대각선">
            <a:extLst>
              <a:ext uri="{FF2B5EF4-FFF2-40B4-BE49-F238E27FC236}">
                <a16:creationId xmlns:a16="http://schemas.microsoft.com/office/drawing/2014/main" id="{E573469E-97B6-3F9A-FF56-CF4F9E259B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3501" y="3745414"/>
            <a:ext cx="9457200" cy="339377"/>
          </a:xfrm>
          <a:prstGeom prst="roundRect">
            <a:avLst>
              <a:gd name="adj" fmla="val 50000"/>
            </a:avLst>
          </a:prstGeom>
          <a:solidFill>
            <a:srgbClr val="6776B9"/>
          </a:solidFill>
          <a:ln w="15875" cap="flat" cmpd="sng" algn="ctr">
            <a:noFill/>
            <a:prstDash val="solid"/>
            <a:miter lim="800000"/>
          </a:ln>
          <a:effectLst/>
        </p:spPr>
        <p:txBody>
          <a:bodyPr lIns="72000" rIns="72000" rtlCol="0" anchor="ctr"/>
          <a:lstStyle/>
          <a:p>
            <a:pPr marL="0" lvl="1" algn="ctr" defTabSz="457200" fontAlgn="base" latinLnBrk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ko-KR" sz="1600" b="1" i="0" u="none" strike="noStrike" kern="0" cap="none" spc="-50" normalizeH="0" baseline="0" noProof="0" dirty="0">
                <a:ln>
                  <a:solidFill>
                    <a:sysClr val="window" lastClr="FFFFFF">
                      <a:lumMod val="75000"/>
                      <a:alpha val="0"/>
                    </a:sysClr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Rix정고딕 B" panose="02020603020101020101" pitchFamily="18" charset="-127"/>
                <a:ea typeface="Rix정고딕 B" panose="02020603020101020101" pitchFamily="18" charset="-127"/>
              </a:rPr>
              <a:t>TO-BE </a:t>
            </a:r>
            <a:r>
              <a:rPr kumimoji="0" lang="ko-KR" altLang="en-US" sz="1600" b="1" i="0" u="none" strike="noStrike" kern="0" cap="none" spc="-50" normalizeH="0" baseline="0" noProof="0" dirty="0">
                <a:ln>
                  <a:solidFill>
                    <a:sysClr val="window" lastClr="FFFFFF">
                      <a:lumMod val="75000"/>
                      <a:alpha val="0"/>
                    </a:sysClr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Rix정고딕 B" panose="02020603020101020101" pitchFamily="18" charset="-127"/>
                <a:ea typeface="Rix정고딕 B" panose="02020603020101020101" pitchFamily="18" charset="-127"/>
              </a:rPr>
              <a:t>예시화면</a:t>
            </a:r>
            <a:endParaRPr kumimoji="0" lang="en-US" altLang="ko-KR" sz="1600" b="1" i="0" u="none" strike="noStrike" kern="0" cap="none" spc="-50" normalizeH="0" baseline="0" noProof="0" dirty="0">
              <a:ln>
                <a:solidFill>
                  <a:sysClr val="window" lastClr="FFFFFF">
                    <a:lumMod val="75000"/>
                    <a:alpha val="0"/>
                  </a:sysClr>
                </a:solidFill>
              </a:ln>
              <a:solidFill>
                <a:schemeClr val="bg1"/>
              </a:solidFill>
              <a:effectLst/>
              <a:uLnTx/>
              <a:uFillTx/>
              <a:latin typeface="Rix정고딕 B" panose="02020603020101020101" pitchFamily="18" charset="-127"/>
              <a:ea typeface="Rix정고딕 B" panose="02020603020101020101" pitchFamily="18" charset="-127"/>
            </a:endParaRPr>
          </a:p>
        </p:txBody>
      </p:sp>
      <p:graphicFrame>
        <p:nvGraphicFramePr>
          <p:cNvPr id="2" name="표 1">
            <a:extLst>
              <a:ext uri="{FF2B5EF4-FFF2-40B4-BE49-F238E27FC236}">
                <a16:creationId xmlns:a16="http://schemas.microsoft.com/office/drawing/2014/main" id="{99A508F6-E38C-CB39-5C1A-E71938302C3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4173496"/>
              </p:ext>
            </p:extLst>
          </p:nvPr>
        </p:nvGraphicFramePr>
        <p:xfrm>
          <a:off x="9731298" y="671652"/>
          <a:ext cx="2448000" cy="119637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8000">
                  <a:extLst>
                    <a:ext uri="{9D8B030D-6E8A-4147-A177-3AD203B41FA5}">
                      <a16:colId xmlns:a16="http://schemas.microsoft.com/office/drawing/2014/main" val="585564349"/>
                    </a:ext>
                  </a:extLst>
                </a:gridCol>
                <a:gridCol w="2160000">
                  <a:extLst>
                    <a:ext uri="{9D8B030D-6E8A-4147-A177-3AD203B41FA5}">
                      <a16:colId xmlns:a16="http://schemas.microsoft.com/office/drawing/2014/main" val="2203768793"/>
                    </a:ext>
                  </a:extLst>
                </a:gridCol>
              </a:tblGrid>
              <a:tr h="36000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00" b="1" dirty="0">
                          <a:solidFill>
                            <a:schemeClr val="bg1"/>
                          </a:solidFill>
                        </a:rPr>
                        <a:t>※</a:t>
                      </a:r>
                      <a:endParaRPr lang="ko-KR" altLang="en-US" sz="9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2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ko-KR" altLang="en-US" sz="900" b="1" dirty="0" err="1">
                          <a:solidFill>
                            <a:schemeClr val="bg1"/>
                          </a:solidFill>
                        </a:rPr>
                        <a:t>메인화면</a:t>
                      </a:r>
                      <a:r>
                        <a:rPr lang="ko-KR" altLang="en-US" sz="900" b="1" dirty="0">
                          <a:solidFill>
                            <a:schemeClr val="bg1"/>
                          </a:solidFill>
                        </a:rPr>
                        <a:t> 관련</a:t>
                      </a:r>
                      <a:endParaRPr lang="en-US" altLang="ko-KR" sz="9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6687217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00" b="0" dirty="0">
                          <a:solidFill>
                            <a:schemeClr val="bg1"/>
                          </a:solidFill>
                        </a:rPr>
                        <a:t>1</a:t>
                      </a:r>
                      <a:endParaRPr lang="ko-KR" altLang="en-US" sz="900" b="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2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ko-KR" altLang="en-US" sz="900" b="0" dirty="0">
                          <a:solidFill>
                            <a:schemeClr val="tx1"/>
                          </a:solidFill>
                        </a:rPr>
                        <a:t>외부 위탁연구 보고서는 메뉴에서 </a:t>
                      </a:r>
                      <a:br>
                        <a:rPr lang="en-US" altLang="ko-KR" sz="900" b="0" dirty="0">
                          <a:solidFill>
                            <a:schemeClr val="tx1"/>
                          </a:solidFill>
                        </a:rPr>
                      </a:br>
                      <a:r>
                        <a:rPr lang="ko-KR" altLang="en-US" sz="900" b="0" dirty="0">
                          <a:solidFill>
                            <a:schemeClr val="tx1"/>
                          </a:solidFill>
                        </a:rPr>
                        <a:t>숨김</a:t>
                      </a:r>
                      <a:r>
                        <a:rPr lang="en-US" altLang="ko-KR" sz="900" b="0" dirty="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lang="ko-KR" altLang="en-US" sz="900" b="0" dirty="0" err="1">
                          <a:solidFill>
                            <a:schemeClr val="tx1"/>
                          </a:solidFill>
                        </a:rPr>
                        <a:t>히든</a:t>
                      </a:r>
                      <a:r>
                        <a:rPr lang="en-US" altLang="ko-KR" sz="900" b="0" dirty="0">
                          <a:solidFill>
                            <a:schemeClr val="tx1"/>
                          </a:solidFill>
                        </a:rPr>
                        <a:t>)</a:t>
                      </a:r>
                      <a:r>
                        <a:rPr lang="ko-KR" altLang="en-US" sz="900" b="0" dirty="0">
                          <a:solidFill>
                            <a:schemeClr val="tx1"/>
                          </a:solidFill>
                        </a:rPr>
                        <a:t> 처리로 설정</a:t>
                      </a:r>
                      <a:endParaRPr lang="en-US" altLang="ko-KR" sz="9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5916220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00" b="0" dirty="0">
                          <a:solidFill>
                            <a:schemeClr val="bg1"/>
                          </a:solidFill>
                        </a:rPr>
                        <a:t>2</a:t>
                      </a:r>
                      <a:endParaRPr lang="ko-KR" altLang="en-US" sz="900" b="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2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ko-KR" altLang="en-US" sz="900" b="0" dirty="0">
                          <a:solidFill>
                            <a:schemeClr val="tx1"/>
                          </a:solidFill>
                        </a:rPr>
                        <a:t>스크롤 바 </a:t>
                      </a:r>
                      <a:r>
                        <a:rPr lang="ko-KR" altLang="en-US" sz="900" b="0" dirty="0" err="1">
                          <a:solidFill>
                            <a:schemeClr val="tx1"/>
                          </a:solidFill>
                        </a:rPr>
                        <a:t>버벅임</a:t>
                      </a:r>
                      <a:r>
                        <a:rPr lang="ko-KR" altLang="en-US" sz="900" b="0" dirty="0">
                          <a:solidFill>
                            <a:schemeClr val="tx1"/>
                          </a:solidFill>
                        </a:rPr>
                        <a:t> 오류 해결 반영 요청</a:t>
                      </a:r>
                      <a:endParaRPr lang="en-US" altLang="ko-KR" sz="9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87318280"/>
                  </a:ext>
                </a:extLst>
              </a:tr>
            </a:tbl>
          </a:graphicData>
        </a:graphic>
      </p:graphicFrame>
      <p:pic>
        <p:nvPicPr>
          <p:cNvPr id="5" name="그림 4">
            <a:extLst>
              <a:ext uri="{FF2B5EF4-FFF2-40B4-BE49-F238E27FC236}">
                <a16:creationId xmlns:a16="http://schemas.microsoft.com/office/drawing/2014/main" id="{F62DEFCE-1E33-098E-3C55-1ECE532B7B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5067" y="1096404"/>
            <a:ext cx="5301243" cy="2588400"/>
          </a:xfrm>
          <a:prstGeom prst="rect">
            <a:avLst/>
          </a:prstGeom>
        </p:spPr>
      </p:pic>
      <p:sp>
        <p:nvSpPr>
          <p:cNvPr id="6" name="직사각형 5">
            <a:extLst>
              <a:ext uri="{FF2B5EF4-FFF2-40B4-BE49-F238E27FC236}">
                <a16:creationId xmlns:a16="http://schemas.microsoft.com/office/drawing/2014/main" id="{3A264616-6082-E3AA-382D-11C55882B5D0}"/>
              </a:ext>
            </a:extLst>
          </p:cNvPr>
          <p:cNvSpPr/>
          <p:nvPr/>
        </p:nvSpPr>
        <p:spPr>
          <a:xfrm>
            <a:off x="4628201" y="1744963"/>
            <a:ext cx="540699" cy="164800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타원 6">
            <a:extLst>
              <a:ext uri="{FF2B5EF4-FFF2-40B4-BE49-F238E27FC236}">
                <a16:creationId xmlns:a16="http://schemas.microsoft.com/office/drawing/2014/main" id="{E8AF6973-2FBC-D987-5A60-70A768FD62BA}"/>
              </a:ext>
            </a:extLst>
          </p:cNvPr>
          <p:cNvSpPr/>
          <p:nvPr/>
        </p:nvSpPr>
        <p:spPr>
          <a:xfrm>
            <a:off x="4520201" y="1639941"/>
            <a:ext cx="216000" cy="2160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900" b="1" dirty="0">
                <a:latin typeface="+mn-ea"/>
              </a:rPr>
              <a:t>1</a:t>
            </a:r>
            <a:endParaRPr lang="ko-KR" altLang="en-US" sz="900" b="1" dirty="0">
              <a:latin typeface="+mn-ea"/>
            </a:endParaRP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811C8AA5-B4CE-6243-64E2-0B98C63618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9131" y="4194964"/>
            <a:ext cx="5301243" cy="2588400"/>
          </a:xfrm>
          <a:prstGeom prst="rect">
            <a:avLst/>
          </a:prstGeom>
        </p:spPr>
      </p:pic>
      <p:cxnSp>
        <p:nvCxnSpPr>
          <p:cNvPr id="9" name="연결선: 꺾임 8">
            <a:extLst>
              <a:ext uri="{FF2B5EF4-FFF2-40B4-BE49-F238E27FC236}">
                <a16:creationId xmlns:a16="http://schemas.microsoft.com/office/drawing/2014/main" id="{44192B56-7FDF-42D9-7912-56F307232BD0}"/>
              </a:ext>
            </a:extLst>
          </p:cNvPr>
          <p:cNvCxnSpPr>
            <a:cxnSpLocks/>
            <a:stCxn id="6" idx="3"/>
            <a:endCxn id="10" idx="3"/>
          </p:cNvCxnSpPr>
          <p:nvPr/>
        </p:nvCxnSpPr>
        <p:spPr>
          <a:xfrm>
            <a:off x="5168900" y="1827363"/>
            <a:ext cx="50800" cy="3097062"/>
          </a:xfrm>
          <a:prstGeom prst="bentConnector3">
            <a:avLst>
              <a:gd name="adj1" fmla="val 550000"/>
            </a:avLst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직사각형 9">
            <a:extLst>
              <a:ext uri="{FF2B5EF4-FFF2-40B4-BE49-F238E27FC236}">
                <a16:creationId xmlns:a16="http://schemas.microsoft.com/office/drawing/2014/main" id="{C320BC2F-6EC9-B14B-DB22-4E628E25859D}"/>
              </a:ext>
            </a:extLst>
          </p:cNvPr>
          <p:cNvSpPr/>
          <p:nvPr/>
        </p:nvSpPr>
        <p:spPr>
          <a:xfrm>
            <a:off x="4628201" y="4806950"/>
            <a:ext cx="591499" cy="23495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17EA5715-CABE-774D-762A-229B7CDD07EB}"/>
              </a:ext>
            </a:extLst>
          </p:cNvPr>
          <p:cNvSpPr/>
          <p:nvPr/>
        </p:nvSpPr>
        <p:spPr>
          <a:xfrm>
            <a:off x="4628201" y="4848723"/>
            <a:ext cx="540699" cy="164800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FBFBE520-94FD-1CB2-AE1A-1C688FDFB877}"/>
              </a:ext>
            </a:extLst>
          </p:cNvPr>
          <p:cNvSpPr/>
          <p:nvPr/>
        </p:nvSpPr>
        <p:spPr>
          <a:xfrm>
            <a:off x="2877188" y="6229624"/>
            <a:ext cx="4042726" cy="164800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타원 12">
            <a:extLst>
              <a:ext uri="{FF2B5EF4-FFF2-40B4-BE49-F238E27FC236}">
                <a16:creationId xmlns:a16="http://schemas.microsoft.com/office/drawing/2014/main" id="{B60E26B0-4676-5F3B-4DD1-77E09B1B9E7F}"/>
              </a:ext>
            </a:extLst>
          </p:cNvPr>
          <p:cNvSpPr/>
          <p:nvPr/>
        </p:nvSpPr>
        <p:spPr>
          <a:xfrm>
            <a:off x="2769188" y="6119451"/>
            <a:ext cx="216000" cy="2160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900" b="1" dirty="0">
                <a:latin typeface="+mn-ea"/>
              </a:rPr>
              <a:t>2</a:t>
            </a:r>
            <a:endParaRPr lang="ko-KR" altLang="en-US" sz="900" b="1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592080667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그림 11">
            <a:extLst>
              <a:ext uri="{FF2B5EF4-FFF2-40B4-BE49-F238E27FC236}">
                <a16:creationId xmlns:a16="http://schemas.microsoft.com/office/drawing/2014/main" id="{83906D14-6A21-F759-73D8-E8C6AFB8F5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61" y="1121833"/>
            <a:ext cx="9572378" cy="4688716"/>
          </a:xfrm>
          <a:prstGeom prst="rect">
            <a:avLst/>
          </a:prstGeom>
        </p:spPr>
      </p:pic>
      <p:graphicFrame>
        <p:nvGraphicFramePr>
          <p:cNvPr id="13" name="표 12">
            <a:extLst>
              <a:ext uri="{FF2B5EF4-FFF2-40B4-BE49-F238E27FC236}">
                <a16:creationId xmlns:a16="http://schemas.microsoft.com/office/drawing/2014/main" id="{138CBA63-C66D-7958-03A1-34E6476480D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0455105"/>
              </p:ext>
            </p:extLst>
          </p:nvPr>
        </p:nvGraphicFramePr>
        <p:xfrm>
          <a:off x="9731298" y="671652"/>
          <a:ext cx="2448000" cy="72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8000">
                  <a:extLst>
                    <a:ext uri="{9D8B030D-6E8A-4147-A177-3AD203B41FA5}">
                      <a16:colId xmlns:a16="http://schemas.microsoft.com/office/drawing/2014/main" val="585564349"/>
                    </a:ext>
                  </a:extLst>
                </a:gridCol>
                <a:gridCol w="2160000">
                  <a:extLst>
                    <a:ext uri="{9D8B030D-6E8A-4147-A177-3AD203B41FA5}">
                      <a16:colId xmlns:a16="http://schemas.microsoft.com/office/drawing/2014/main" val="2203768793"/>
                    </a:ext>
                  </a:extLst>
                </a:gridCol>
              </a:tblGrid>
              <a:tr h="36000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00" b="1" dirty="0">
                          <a:solidFill>
                            <a:schemeClr val="bg1"/>
                          </a:solidFill>
                        </a:rPr>
                        <a:t>※</a:t>
                      </a:r>
                      <a:endParaRPr lang="ko-KR" altLang="en-US" sz="9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2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ko-KR" altLang="en-US" sz="900" b="1" dirty="0" err="1">
                          <a:solidFill>
                            <a:schemeClr val="bg1"/>
                          </a:solidFill>
                        </a:rPr>
                        <a:t>메인화면</a:t>
                      </a:r>
                      <a:r>
                        <a:rPr lang="ko-KR" altLang="en-US" sz="900" b="1" dirty="0">
                          <a:solidFill>
                            <a:schemeClr val="bg1"/>
                          </a:solidFill>
                        </a:rPr>
                        <a:t> 관련</a:t>
                      </a:r>
                      <a:endParaRPr lang="en-US" altLang="ko-KR" sz="9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6687217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00" b="0" dirty="0">
                          <a:solidFill>
                            <a:schemeClr val="bg1"/>
                          </a:solidFill>
                        </a:rPr>
                        <a:t>1</a:t>
                      </a:r>
                      <a:endParaRPr lang="ko-KR" altLang="en-US" sz="900" b="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2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ko-KR" altLang="en-US" sz="900" b="0" dirty="0">
                          <a:solidFill>
                            <a:schemeClr val="tx1"/>
                          </a:solidFill>
                        </a:rPr>
                        <a:t>스크롤 바 </a:t>
                      </a:r>
                      <a:r>
                        <a:rPr lang="ko-KR" altLang="en-US" sz="900" b="0" dirty="0" err="1">
                          <a:solidFill>
                            <a:schemeClr val="tx1"/>
                          </a:solidFill>
                        </a:rPr>
                        <a:t>버벅임</a:t>
                      </a:r>
                      <a:r>
                        <a:rPr lang="ko-KR" altLang="en-US" sz="900" b="0" dirty="0">
                          <a:solidFill>
                            <a:schemeClr val="tx1"/>
                          </a:solidFill>
                        </a:rPr>
                        <a:t> 오류 해결 반영 요청</a:t>
                      </a:r>
                      <a:endParaRPr lang="en-US" altLang="ko-KR" sz="9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87318280"/>
                  </a:ext>
                </a:extLst>
              </a:tr>
            </a:tbl>
          </a:graphicData>
        </a:graphic>
      </p:graphicFrame>
      <p:sp>
        <p:nvSpPr>
          <p:cNvPr id="14" name="직사각형 13">
            <a:extLst>
              <a:ext uri="{FF2B5EF4-FFF2-40B4-BE49-F238E27FC236}">
                <a16:creationId xmlns:a16="http://schemas.microsoft.com/office/drawing/2014/main" id="{27192165-7DD9-A6BF-AC3A-46619DE7BDA9}"/>
              </a:ext>
            </a:extLst>
          </p:cNvPr>
          <p:cNvSpPr/>
          <p:nvPr/>
        </p:nvSpPr>
        <p:spPr>
          <a:xfrm>
            <a:off x="4949350" y="5175458"/>
            <a:ext cx="3489800" cy="164800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타원 14">
            <a:extLst>
              <a:ext uri="{FF2B5EF4-FFF2-40B4-BE49-F238E27FC236}">
                <a16:creationId xmlns:a16="http://schemas.microsoft.com/office/drawing/2014/main" id="{7856E283-DF62-30D7-7D5E-4CF00150B0C6}"/>
              </a:ext>
            </a:extLst>
          </p:cNvPr>
          <p:cNvSpPr/>
          <p:nvPr/>
        </p:nvSpPr>
        <p:spPr>
          <a:xfrm>
            <a:off x="4841350" y="5070436"/>
            <a:ext cx="216000" cy="2160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900" b="1" dirty="0">
                <a:latin typeface="+mn-ea"/>
              </a:rPr>
              <a:t>1</a:t>
            </a:r>
            <a:endParaRPr lang="ko-KR" altLang="en-US" sz="900" b="1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026038313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표 1">
            <a:extLst>
              <a:ext uri="{FF2B5EF4-FFF2-40B4-BE49-F238E27FC236}">
                <a16:creationId xmlns:a16="http://schemas.microsoft.com/office/drawing/2014/main" id="{F7A411F3-D089-63EF-D637-0CFE094EFA7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8681997"/>
              </p:ext>
            </p:extLst>
          </p:nvPr>
        </p:nvGraphicFramePr>
        <p:xfrm>
          <a:off x="9731298" y="671652"/>
          <a:ext cx="2448000" cy="104211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8000">
                  <a:extLst>
                    <a:ext uri="{9D8B030D-6E8A-4147-A177-3AD203B41FA5}">
                      <a16:colId xmlns:a16="http://schemas.microsoft.com/office/drawing/2014/main" val="585564349"/>
                    </a:ext>
                  </a:extLst>
                </a:gridCol>
                <a:gridCol w="2160000">
                  <a:extLst>
                    <a:ext uri="{9D8B030D-6E8A-4147-A177-3AD203B41FA5}">
                      <a16:colId xmlns:a16="http://schemas.microsoft.com/office/drawing/2014/main" val="2203768793"/>
                    </a:ext>
                  </a:extLst>
                </a:gridCol>
              </a:tblGrid>
              <a:tr h="36000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00" b="1" dirty="0">
                          <a:solidFill>
                            <a:schemeClr val="bg1"/>
                          </a:solidFill>
                        </a:rPr>
                        <a:t>※</a:t>
                      </a:r>
                      <a:endParaRPr lang="ko-KR" altLang="en-US" sz="9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2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ko-KR" altLang="en-US" sz="900" b="1" dirty="0" err="1">
                          <a:solidFill>
                            <a:schemeClr val="bg1"/>
                          </a:solidFill>
                        </a:rPr>
                        <a:t>메인화면</a:t>
                      </a:r>
                      <a:r>
                        <a:rPr lang="ko-KR" altLang="en-US" sz="900" b="1" dirty="0">
                          <a:solidFill>
                            <a:schemeClr val="bg1"/>
                          </a:solidFill>
                        </a:rPr>
                        <a:t> 관련</a:t>
                      </a:r>
                      <a:endParaRPr lang="en-US" altLang="ko-KR" sz="9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6687217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00" b="0" dirty="0">
                          <a:solidFill>
                            <a:schemeClr val="bg1"/>
                          </a:solidFill>
                        </a:rPr>
                        <a:t>1</a:t>
                      </a:r>
                      <a:endParaRPr lang="ko-KR" altLang="en-US" sz="900" b="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2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ko-KR" altLang="en-US" sz="900" b="0" dirty="0">
                          <a:solidFill>
                            <a:schemeClr val="tx1"/>
                          </a:solidFill>
                        </a:rPr>
                        <a:t>청년미래위원회는 참여의 </a:t>
                      </a:r>
                      <a:r>
                        <a:rPr lang="en-US" altLang="ko-KR" sz="900" b="0" dirty="0">
                          <a:solidFill>
                            <a:schemeClr val="tx1"/>
                          </a:solidFill>
                        </a:rPr>
                        <a:t>2depth</a:t>
                      </a:r>
                      <a:r>
                        <a:rPr lang="ko-KR" altLang="en-US" sz="900" b="0" dirty="0">
                          <a:solidFill>
                            <a:schemeClr val="tx1"/>
                          </a:solidFill>
                        </a:rPr>
                        <a:t>으로 이동됨에 따라 패밀리</a:t>
                      </a:r>
                      <a:r>
                        <a:rPr lang="en-US" altLang="ko-KR" sz="900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ko-KR" altLang="en-US" sz="900" b="0" dirty="0">
                          <a:solidFill>
                            <a:schemeClr val="tx1"/>
                          </a:solidFill>
                        </a:rPr>
                        <a:t>사이트에서 </a:t>
                      </a:r>
                      <a:br>
                        <a:rPr lang="en-US" altLang="ko-KR" sz="900" b="0" dirty="0">
                          <a:solidFill>
                            <a:schemeClr val="tx1"/>
                          </a:solidFill>
                        </a:rPr>
                      </a:br>
                      <a:r>
                        <a:rPr lang="ko-KR" altLang="en-US" sz="900" b="0" dirty="0">
                          <a:solidFill>
                            <a:schemeClr val="tx1"/>
                          </a:solidFill>
                        </a:rPr>
                        <a:t>제거</a:t>
                      </a:r>
                      <a:endParaRPr lang="en-US" altLang="ko-KR" sz="9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87318280"/>
                  </a:ext>
                </a:extLst>
              </a:tr>
            </a:tbl>
          </a:graphicData>
        </a:graphic>
      </p:graphicFrame>
      <p:pic>
        <p:nvPicPr>
          <p:cNvPr id="3" name="그림 2">
            <a:extLst>
              <a:ext uri="{FF2B5EF4-FFF2-40B4-BE49-F238E27FC236}">
                <a16:creationId xmlns:a16="http://schemas.microsoft.com/office/drawing/2014/main" id="{BD688CF4-B226-43BC-7AD6-8900C4D4BF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165" y="2770400"/>
            <a:ext cx="9457200" cy="1317199"/>
          </a:xfrm>
          <a:prstGeom prst="rect">
            <a:avLst/>
          </a:prstGeom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id="{1C223317-2024-6E83-204E-70FB21A9BF6A}"/>
              </a:ext>
            </a:extLst>
          </p:cNvPr>
          <p:cNvSpPr/>
          <p:nvPr/>
        </p:nvSpPr>
        <p:spPr>
          <a:xfrm>
            <a:off x="7303613" y="3308500"/>
            <a:ext cx="1040287" cy="164800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타원 4">
            <a:extLst>
              <a:ext uri="{FF2B5EF4-FFF2-40B4-BE49-F238E27FC236}">
                <a16:creationId xmlns:a16="http://schemas.microsoft.com/office/drawing/2014/main" id="{BA192DD5-F010-F418-C734-A4797D485D78}"/>
              </a:ext>
            </a:extLst>
          </p:cNvPr>
          <p:cNvSpPr/>
          <p:nvPr/>
        </p:nvSpPr>
        <p:spPr>
          <a:xfrm>
            <a:off x="7195613" y="3203478"/>
            <a:ext cx="216000" cy="2160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900" b="1" dirty="0">
                <a:latin typeface="+mn-ea"/>
              </a:rPr>
              <a:t>1</a:t>
            </a:r>
            <a:endParaRPr lang="ko-KR" altLang="en-US" sz="900" b="1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530681344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2C4A90-503F-2A7D-D006-6DA8762E85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>
            <a:extLst>
              <a:ext uri="{FF2B5EF4-FFF2-40B4-BE49-F238E27FC236}">
                <a16:creationId xmlns:a16="http://schemas.microsoft.com/office/drawing/2014/main" id="{70006CFF-C28F-CDE5-E9B8-CC1EAB2CF4E8}"/>
              </a:ext>
            </a:extLst>
          </p:cNvPr>
          <p:cNvSpPr/>
          <p:nvPr/>
        </p:nvSpPr>
        <p:spPr>
          <a:xfrm rot="10800000" flipV="1">
            <a:off x="8420440" y="481387"/>
            <a:ext cx="3537424" cy="305217"/>
          </a:xfrm>
          <a:prstGeom prst="rect">
            <a:avLst/>
          </a:prstGeom>
          <a:noFill/>
          <a:ln w="1270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altLang="ko-KR" sz="1000" dirty="0">
                <a:solidFill>
                  <a:srgbClr val="FF0000"/>
                </a:solidFill>
                <a:latin typeface="+mn-ea"/>
              </a:rPr>
              <a:t>※ </a:t>
            </a:r>
            <a:r>
              <a:rPr lang="ko-KR" altLang="en-US" sz="1000" dirty="0">
                <a:solidFill>
                  <a:srgbClr val="FF0000"/>
                </a:solidFill>
                <a:latin typeface="+mn-ea"/>
              </a:rPr>
              <a:t>요구사항에 따라 명칭 및 구성이 변경될 수 있습니다</a:t>
            </a:r>
            <a:r>
              <a:rPr lang="en-US" altLang="ko-KR" sz="1000" dirty="0">
                <a:solidFill>
                  <a:srgbClr val="FF0000"/>
                </a:solidFill>
                <a:latin typeface="+mn-ea"/>
              </a:rPr>
              <a:t>.</a:t>
            </a:r>
          </a:p>
        </p:txBody>
      </p:sp>
      <p:sp>
        <p:nvSpPr>
          <p:cNvPr id="39" name="Text Box 5">
            <a:extLst>
              <a:ext uri="{FF2B5EF4-FFF2-40B4-BE49-F238E27FC236}">
                <a16:creationId xmlns:a16="http://schemas.microsoft.com/office/drawing/2014/main" id="{2EC6BEFB-6458-1C72-4D60-8CB59E975E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52596" y="406703"/>
            <a:ext cx="3666751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ko-KR" sz="1400" b="1">
                <a:latin typeface="나눔고딕" panose="020D0604000000000000" pitchFamily="50" charset="-127"/>
                <a:ea typeface="나눔고딕" panose="020D0604000000000000" pitchFamily="50" charset="-127"/>
              </a:rPr>
              <a:t>Information </a:t>
            </a:r>
            <a:r>
              <a:rPr lang="en-US" altLang="ko-KR" sz="1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Architecting</a:t>
            </a:r>
            <a:endParaRPr lang="en-US" altLang="ko-KR" sz="1400" b="1" dirty="0">
              <a:solidFill>
                <a:schemeClr val="accent2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40" name="TextBox 5">
            <a:extLst>
              <a:ext uri="{FF2B5EF4-FFF2-40B4-BE49-F238E27FC236}">
                <a16:creationId xmlns:a16="http://schemas.microsoft.com/office/drawing/2014/main" id="{59E9B69F-DD2E-8A17-C0F7-C268132EB1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3208" y="345148"/>
            <a:ext cx="85805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r>
              <a:rPr lang="en-US" altLang="ko-KR" b="1">
                <a:solidFill>
                  <a:schemeClr val="bg1"/>
                </a:solidFill>
                <a:latin typeface="+mn-ea"/>
              </a:rPr>
              <a:t>TO</a:t>
            </a:r>
            <a:r>
              <a:rPr lang="en-US" altLang="ko-KR" sz="1800" b="1">
                <a:solidFill>
                  <a:schemeClr val="bg1"/>
                </a:solidFill>
                <a:latin typeface="+mn-ea"/>
              </a:rPr>
              <a:t>-BE</a:t>
            </a:r>
            <a:endParaRPr lang="ko-KR" altLang="en-US" sz="1800" b="1">
              <a:solidFill>
                <a:schemeClr val="bg1"/>
              </a:solidFill>
              <a:latin typeface="+mn-ea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D317114-90AE-C2C0-A8AC-EB0E2B6E3F75}"/>
              </a:ext>
            </a:extLst>
          </p:cNvPr>
          <p:cNvSpPr txBox="1"/>
          <p:nvPr/>
        </p:nvSpPr>
        <p:spPr>
          <a:xfrm>
            <a:off x="284648" y="963952"/>
            <a:ext cx="3068152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200" b="1" dirty="0"/>
              <a:t>2024-12-18 </a:t>
            </a:r>
            <a:r>
              <a:rPr lang="ko-KR" altLang="en-US" sz="1200" b="1" dirty="0"/>
              <a:t>메뉴구조도 </a:t>
            </a:r>
            <a:r>
              <a:rPr lang="en-US" altLang="ko-KR" sz="1200" b="1" dirty="0"/>
              <a:t>(</a:t>
            </a:r>
            <a:r>
              <a:rPr lang="ko-KR" altLang="en-US" sz="1200" b="1" dirty="0"/>
              <a:t>개선사항 반영</a:t>
            </a:r>
            <a:r>
              <a:rPr lang="en-US" altLang="ko-KR" sz="1200" b="1" dirty="0"/>
              <a:t>)</a:t>
            </a:r>
          </a:p>
        </p:txBody>
      </p:sp>
      <p:sp>
        <p:nvSpPr>
          <p:cNvPr id="26" name="직사각형 25">
            <a:extLst>
              <a:ext uri="{FF2B5EF4-FFF2-40B4-BE49-F238E27FC236}">
                <a16:creationId xmlns:a16="http://schemas.microsoft.com/office/drawing/2014/main" id="{2B8434C1-4046-0812-4D4B-5A8980D4FBDC}"/>
              </a:ext>
            </a:extLst>
          </p:cNvPr>
          <p:cNvSpPr/>
          <p:nvPr/>
        </p:nvSpPr>
        <p:spPr>
          <a:xfrm>
            <a:off x="3291690" y="1443736"/>
            <a:ext cx="2601577" cy="273600"/>
          </a:xfrm>
          <a:prstGeom prst="rect">
            <a:avLst/>
          </a:prstGeom>
          <a:solidFill>
            <a:srgbClr val="005C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000" dirty="0">
                <a:latin typeface="나눔고딕OTF" panose="020D0604000000000000" pitchFamily="34" charset="-127"/>
                <a:ea typeface="나눔고딕OTF" panose="020D0604000000000000" pitchFamily="34" charset="-127"/>
              </a:rPr>
              <a:t>소식</a:t>
            </a:r>
          </a:p>
        </p:txBody>
      </p:sp>
      <p:sp>
        <p:nvSpPr>
          <p:cNvPr id="98" name="직사각형 97">
            <a:extLst>
              <a:ext uri="{FF2B5EF4-FFF2-40B4-BE49-F238E27FC236}">
                <a16:creationId xmlns:a16="http://schemas.microsoft.com/office/drawing/2014/main" id="{AAFF3A02-78D8-F6ED-6258-5DBEE0C66F29}"/>
              </a:ext>
            </a:extLst>
          </p:cNvPr>
          <p:cNvSpPr/>
          <p:nvPr/>
        </p:nvSpPr>
        <p:spPr>
          <a:xfrm>
            <a:off x="3291690" y="1820957"/>
            <a:ext cx="2601577" cy="273600"/>
          </a:xfrm>
          <a:prstGeom prst="rect">
            <a:avLst/>
          </a:prstGeom>
          <a:solidFill>
            <a:schemeClr val="bg1"/>
          </a:solidFill>
          <a:ln w="9525">
            <a:solidFill>
              <a:srgbClr val="9393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36950" fontAlgn="ctr">
              <a:defRPr/>
            </a:pPr>
            <a:r>
              <a:rPr lang="ko-KR" altLang="en-US" sz="900" dirty="0">
                <a:solidFill>
                  <a:schemeClr val="tx1"/>
                </a:solidFill>
                <a:latin typeface="+mn-ea"/>
              </a:rPr>
              <a:t>언론</a:t>
            </a:r>
          </a:p>
        </p:txBody>
      </p:sp>
      <p:sp>
        <p:nvSpPr>
          <p:cNvPr id="38" name="직사각형 37">
            <a:extLst>
              <a:ext uri="{FF2B5EF4-FFF2-40B4-BE49-F238E27FC236}">
                <a16:creationId xmlns:a16="http://schemas.microsoft.com/office/drawing/2014/main" id="{57EDDAF7-7D95-913E-A515-EE599A6EEF53}"/>
              </a:ext>
            </a:extLst>
          </p:cNvPr>
          <p:cNvSpPr/>
          <p:nvPr/>
        </p:nvSpPr>
        <p:spPr>
          <a:xfrm>
            <a:off x="6298733" y="1820957"/>
            <a:ext cx="2601577" cy="273600"/>
          </a:xfrm>
          <a:prstGeom prst="rect">
            <a:avLst/>
          </a:prstGeom>
          <a:solidFill>
            <a:schemeClr val="bg1"/>
          </a:solidFill>
          <a:ln w="9525">
            <a:solidFill>
              <a:srgbClr val="9393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ctr"/>
            <a:r>
              <a:rPr lang="ko-KR" altLang="en-US" sz="915" dirty="0">
                <a:solidFill>
                  <a:schemeClr val="tx1"/>
                </a:solidFill>
                <a:latin typeface="+mn-ea"/>
              </a:rPr>
              <a:t>공지사항</a:t>
            </a:r>
          </a:p>
        </p:txBody>
      </p:sp>
      <p:sp>
        <p:nvSpPr>
          <p:cNvPr id="42" name="직사각형 41">
            <a:extLst>
              <a:ext uri="{FF2B5EF4-FFF2-40B4-BE49-F238E27FC236}">
                <a16:creationId xmlns:a16="http://schemas.microsoft.com/office/drawing/2014/main" id="{CC20715A-6813-ABA9-5218-19C4680D803E}"/>
              </a:ext>
            </a:extLst>
          </p:cNvPr>
          <p:cNvSpPr/>
          <p:nvPr/>
        </p:nvSpPr>
        <p:spPr>
          <a:xfrm>
            <a:off x="6298733" y="1443736"/>
            <a:ext cx="2601577" cy="273600"/>
          </a:xfrm>
          <a:prstGeom prst="rect">
            <a:avLst/>
          </a:prstGeom>
          <a:solidFill>
            <a:srgbClr val="005C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000" dirty="0">
                <a:latin typeface="나눔고딕OTF" panose="020D0604000000000000" pitchFamily="34" charset="-127"/>
                <a:ea typeface="나눔고딕OTF" panose="020D0604000000000000" pitchFamily="34" charset="-127"/>
              </a:rPr>
              <a:t>참여</a:t>
            </a:r>
          </a:p>
        </p:txBody>
      </p:sp>
      <p:sp>
        <p:nvSpPr>
          <p:cNvPr id="44" name="직사각형 43">
            <a:extLst>
              <a:ext uri="{FF2B5EF4-FFF2-40B4-BE49-F238E27FC236}">
                <a16:creationId xmlns:a16="http://schemas.microsoft.com/office/drawing/2014/main" id="{4723217A-9419-CEBD-0AB7-7CD2673873EB}"/>
              </a:ext>
            </a:extLst>
          </p:cNvPr>
          <p:cNvSpPr/>
          <p:nvPr/>
        </p:nvSpPr>
        <p:spPr>
          <a:xfrm>
            <a:off x="284648" y="1443736"/>
            <a:ext cx="2601577" cy="273600"/>
          </a:xfrm>
          <a:prstGeom prst="rect">
            <a:avLst/>
          </a:prstGeom>
          <a:solidFill>
            <a:srgbClr val="005C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000" dirty="0">
                <a:latin typeface="나눔고딕OTF" panose="020D0604000000000000" pitchFamily="34" charset="-127"/>
                <a:ea typeface="나눔고딕OTF" panose="020D0604000000000000" pitchFamily="34" charset="-127"/>
              </a:rPr>
              <a:t>연구</a:t>
            </a:r>
          </a:p>
        </p:txBody>
      </p:sp>
      <p:sp>
        <p:nvSpPr>
          <p:cNvPr id="66" name="직사각형 65">
            <a:extLst>
              <a:ext uri="{FF2B5EF4-FFF2-40B4-BE49-F238E27FC236}">
                <a16:creationId xmlns:a16="http://schemas.microsoft.com/office/drawing/2014/main" id="{5002E3D3-7870-14AA-BF0C-75FA93144A60}"/>
              </a:ext>
            </a:extLst>
          </p:cNvPr>
          <p:cNvSpPr/>
          <p:nvPr/>
        </p:nvSpPr>
        <p:spPr>
          <a:xfrm>
            <a:off x="3285182" y="2758442"/>
            <a:ext cx="2601577" cy="273600"/>
          </a:xfrm>
          <a:prstGeom prst="rect">
            <a:avLst/>
          </a:prstGeom>
          <a:solidFill>
            <a:schemeClr val="bg1"/>
          </a:solidFill>
          <a:ln w="9525">
            <a:solidFill>
              <a:srgbClr val="9393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ctr"/>
            <a:r>
              <a:rPr lang="ko-KR" altLang="en-US" sz="915" dirty="0" err="1">
                <a:solidFill>
                  <a:schemeClr val="tx1"/>
                </a:solidFill>
                <a:latin typeface="+mn-ea"/>
              </a:rPr>
              <a:t>기관동정</a:t>
            </a:r>
            <a:endParaRPr lang="ko-KR" altLang="en-US" sz="915" dirty="0">
              <a:solidFill>
                <a:schemeClr val="tx1"/>
              </a:solidFill>
              <a:latin typeface="+mn-ea"/>
            </a:endParaRPr>
          </a:p>
        </p:txBody>
      </p:sp>
      <p:sp>
        <p:nvSpPr>
          <p:cNvPr id="68" name="직사각형 67">
            <a:extLst>
              <a:ext uri="{FF2B5EF4-FFF2-40B4-BE49-F238E27FC236}">
                <a16:creationId xmlns:a16="http://schemas.microsoft.com/office/drawing/2014/main" id="{EA41856E-34C0-27F5-2A66-5D749890C606}"/>
              </a:ext>
            </a:extLst>
          </p:cNvPr>
          <p:cNvSpPr/>
          <p:nvPr/>
        </p:nvSpPr>
        <p:spPr>
          <a:xfrm>
            <a:off x="6298733" y="4508931"/>
            <a:ext cx="2601577" cy="273600"/>
          </a:xfrm>
          <a:prstGeom prst="rect">
            <a:avLst/>
          </a:prstGeom>
          <a:solidFill>
            <a:schemeClr val="bg1"/>
          </a:solidFill>
          <a:ln w="9525">
            <a:solidFill>
              <a:srgbClr val="9393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36950" fontAlgn="ctr">
              <a:defRPr/>
            </a:pPr>
            <a:r>
              <a:rPr lang="ko-KR" altLang="en-US" sz="915" dirty="0">
                <a:solidFill>
                  <a:schemeClr val="tx1"/>
                </a:solidFill>
                <a:latin typeface="+mn-ea"/>
              </a:rPr>
              <a:t>청년미래위원회</a:t>
            </a:r>
            <a:endParaRPr lang="en-US" altLang="ko-KR" sz="915" dirty="0">
              <a:solidFill>
                <a:schemeClr val="tx1"/>
              </a:solidFill>
              <a:latin typeface="+mn-ea"/>
            </a:endParaRPr>
          </a:p>
        </p:txBody>
      </p:sp>
      <p:sp>
        <p:nvSpPr>
          <p:cNvPr id="71" name="직사각형 70">
            <a:extLst>
              <a:ext uri="{FF2B5EF4-FFF2-40B4-BE49-F238E27FC236}">
                <a16:creationId xmlns:a16="http://schemas.microsoft.com/office/drawing/2014/main" id="{475DDAD1-CCC7-FADD-3C3A-86D95AEBC3F6}"/>
              </a:ext>
            </a:extLst>
          </p:cNvPr>
          <p:cNvSpPr/>
          <p:nvPr/>
        </p:nvSpPr>
        <p:spPr>
          <a:xfrm>
            <a:off x="9305775" y="1443736"/>
            <a:ext cx="2601577" cy="273600"/>
          </a:xfrm>
          <a:prstGeom prst="rect">
            <a:avLst/>
          </a:prstGeom>
          <a:solidFill>
            <a:srgbClr val="005C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000" dirty="0">
                <a:latin typeface="나눔고딕OTF" panose="020D0604000000000000" pitchFamily="34" charset="-127"/>
                <a:ea typeface="나눔고딕OTF" panose="020D0604000000000000" pitchFamily="34" charset="-127"/>
              </a:rPr>
              <a:t>소개</a:t>
            </a:r>
          </a:p>
        </p:txBody>
      </p:sp>
      <p:sp>
        <p:nvSpPr>
          <p:cNvPr id="72" name="직사각형 71">
            <a:extLst>
              <a:ext uri="{FF2B5EF4-FFF2-40B4-BE49-F238E27FC236}">
                <a16:creationId xmlns:a16="http://schemas.microsoft.com/office/drawing/2014/main" id="{E513D28C-0B68-CD07-B2ED-F9AECFAEF01B}"/>
              </a:ext>
            </a:extLst>
          </p:cNvPr>
          <p:cNvSpPr/>
          <p:nvPr/>
        </p:nvSpPr>
        <p:spPr>
          <a:xfrm>
            <a:off x="9305775" y="1820957"/>
            <a:ext cx="2601577" cy="273600"/>
          </a:xfrm>
          <a:prstGeom prst="rect">
            <a:avLst/>
          </a:prstGeom>
          <a:solidFill>
            <a:schemeClr val="bg1"/>
          </a:solidFill>
          <a:ln w="9525">
            <a:solidFill>
              <a:srgbClr val="9393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ctr"/>
            <a:r>
              <a:rPr lang="ko-KR" altLang="en-US" sz="915" dirty="0">
                <a:solidFill>
                  <a:schemeClr val="tx1"/>
                </a:solidFill>
                <a:latin typeface="+mn-ea"/>
              </a:rPr>
              <a:t>원장</a:t>
            </a:r>
          </a:p>
        </p:txBody>
      </p:sp>
      <p:sp>
        <p:nvSpPr>
          <p:cNvPr id="73" name="직사각형 72">
            <a:extLst>
              <a:ext uri="{FF2B5EF4-FFF2-40B4-BE49-F238E27FC236}">
                <a16:creationId xmlns:a16="http://schemas.microsoft.com/office/drawing/2014/main" id="{70423884-A0EF-38B3-3C1A-947D2C78D71A}"/>
              </a:ext>
            </a:extLst>
          </p:cNvPr>
          <p:cNvSpPr/>
          <p:nvPr/>
        </p:nvSpPr>
        <p:spPr>
          <a:xfrm>
            <a:off x="9305775" y="2758442"/>
            <a:ext cx="2601577" cy="273600"/>
          </a:xfrm>
          <a:prstGeom prst="rect">
            <a:avLst/>
          </a:prstGeom>
          <a:solidFill>
            <a:schemeClr val="bg1"/>
          </a:solidFill>
          <a:ln w="9525">
            <a:solidFill>
              <a:srgbClr val="9393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ctr"/>
            <a:r>
              <a:rPr lang="ko-KR" altLang="en-US" sz="915" dirty="0">
                <a:solidFill>
                  <a:schemeClr val="tx1"/>
                </a:solidFill>
                <a:latin typeface="+mn-ea"/>
              </a:rPr>
              <a:t>연구원소개</a:t>
            </a:r>
          </a:p>
        </p:txBody>
      </p:sp>
      <p:sp>
        <p:nvSpPr>
          <p:cNvPr id="74" name="직사각형 73">
            <a:extLst>
              <a:ext uri="{FF2B5EF4-FFF2-40B4-BE49-F238E27FC236}">
                <a16:creationId xmlns:a16="http://schemas.microsoft.com/office/drawing/2014/main" id="{E86D471E-6455-6E18-4D97-6198F55D2DC5}"/>
              </a:ext>
            </a:extLst>
          </p:cNvPr>
          <p:cNvSpPr/>
          <p:nvPr/>
        </p:nvSpPr>
        <p:spPr>
          <a:xfrm>
            <a:off x="9305775" y="3941213"/>
            <a:ext cx="2601577" cy="273600"/>
          </a:xfrm>
          <a:prstGeom prst="rect">
            <a:avLst/>
          </a:prstGeom>
          <a:solidFill>
            <a:schemeClr val="bg1"/>
          </a:solidFill>
          <a:ln w="9525">
            <a:solidFill>
              <a:srgbClr val="9393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ctr"/>
            <a:r>
              <a:rPr lang="ko-KR" altLang="en-US" sz="915" dirty="0">
                <a:solidFill>
                  <a:schemeClr val="tx1"/>
                </a:solidFill>
                <a:latin typeface="+mn-ea"/>
              </a:rPr>
              <a:t>홍보</a:t>
            </a:r>
          </a:p>
        </p:txBody>
      </p:sp>
      <p:sp>
        <p:nvSpPr>
          <p:cNvPr id="107" name="직사각형 106">
            <a:extLst>
              <a:ext uri="{FF2B5EF4-FFF2-40B4-BE49-F238E27FC236}">
                <a16:creationId xmlns:a16="http://schemas.microsoft.com/office/drawing/2014/main" id="{53A50C46-2C60-37E4-9258-DA1871B06FCD}"/>
              </a:ext>
            </a:extLst>
          </p:cNvPr>
          <p:cNvSpPr/>
          <p:nvPr/>
        </p:nvSpPr>
        <p:spPr>
          <a:xfrm>
            <a:off x="284648" y="1820957"/>
            <a:ext cx="2601577" cy="273600"/>
          </a:xfrm>
          <a:prstGeom prst="rect">
            <a:avLst/>
          </a:prstGeom>
          <a:solidFill>
            <a:schemeClr val="bg1"/>
          </a:solidFill>
          <a:ln w="9525">
            <a:solidFill>
              <a:srgbClr val="9393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ctr"/>
            <a:r>
              <a:rPr lang="ko-KR" altLang="en-US" sz="915" dirty="0">
                <a:solidFill>
                  <a:schemeClr val="tx1"/>
                </a:solidFill>
                <a:latin typeface="+mn-ea"/>
              </a:rPr>
              <a:t>보고서</a:t>
            </a:r>
          </a:p>
        </p:txBody>
      </p:sp>
      <p:sp>
        <p:nvSpPr>
          <p:cNvPr id="108" name="직사각형 107">
            <a:extLst>
              <a:ext uri="{FF2B5EF4-FFF2-40B4-BE49-F238E27FC236}">
                <a16:creationId xmlns:a16="http://schemas.microsoft.com/office/drawing/2014/main" id="{2FD3CC2C-CEDE-C92D-EDF1-CA2EFBED137F}"/>
              </a:ext>
            </a:extLst>
          </p:cNvPr>
          <p:cNvSpPr/>
          <p:nvPr/>
        </p:nvSpPr>
        <p:spPr>
          <a:xfrm>
            <a:off x="284648" y="2095319"/>
            <a:ext cx="2601577" cy="543600"/>
          </a:xfrm>
          <a:prstGeom prst="rect">
            <a:avLst/>
          </a:prstGeom>
          <a:solidFill>
            <a:schemeClr val="bg2"/>
          </a:solidFill>
          <a:ln w="9525">
            <a:solidFill>
              <a:srgbClr val="939393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171450" indent="-171450" fontAlgn="ctr">
              <a:buFontTx/>
              <a:buChar char="-"/>
            </a:pPr>
            <a:r>
              <a:rPr lang="ko-KR" altLang="en-US" sz="900" dirty="0">
                <a:solidFill>
                  <a:schemeClr val="tx1"/>
                </a:solidFill>
                <a:latin typeface="+mn-ea"/>
              </a:rPr>
              <a:t>연구보고서</a:t>
            </a:r>
            <a:endParaRPr lang="en-US" altLang="ko-KR" sz="900" dirty="0">
              <a:solidFill>
                <a:schemeClr val="tx1"/>
              </a:solidFill>
              <a:latin typeface="+mn-ea"/>
            </a:endParaRPr>
          </a:p>
          <a:p>
            <a:pPr marL="171450" indent="-171450" fontAlgn="ctr">
              <a:buFontTx/>
              <a:buChar char="-"/>
            </a:pPr>
            <a:r>
              <a:rPr lang="ko-KR" altLang="en-US" sz="900" dirty="0" err="1">
                <a:solidFill>
                  <a:schemeClr val="tx1"/>
                </a:solidFill>
                <a:latin typeface="+mn-ea"/>
              </a:rPr>
              <a:t>브리프형</a:t>
            </a:r>
            <a:r>
              <a:rPr lang="ko-KR" altLang="en-US" sz="900" dirty="0">
                <a:solidFill>
                  <a:schemeClr val="tx1"/>
                </a:solidFill>
                <a:latin typeface="+mn-ea"/>
              </a:rPr>
              <a:t> 심층분석 보고서</a:t>
            </a:r>
            <a:endParaRPr lang="en-US" altLang="ko-KR" sz="900" dirty="0">
              <a:solidFill>
                <a:schemeClr val="tx1"/>
              </a:solidFill>
              <a:latin typeface="+mn-ea"/>
            </a:endParaRPr>
          </a:p>
          <a:p>
            <a:pPr marL="171450" indent="-171450" fontAlgn="ctr">
              <a:buFontTx/>
              <a:buChar char="-"/>
            </a:pPr>
            <a:r>
              <a:rPr lang="ko-KR" altLang="en-US" sz="900" dirty="0">
                <a:solidFill>
                  <a:schemeClr val="tx1"/>
                </a:solidFill>
                <a:latin typeface="+mn-ea"/>
              </a:rPr>
              <a:t>단행본</a:t>
            </a:r>
            <a:endParaRPr lang="en-US" altLang="ko-KR" sz="900" dirty="0">
              <a:solidFill>
                <a:schemeClr val="tx1"/>
              </a:solidFill>
              <a:latin typeface="+mn-ea"/>
            </a:endParaRPr>
          </a:p>
        </p:txBody>
      </p:sp>
      <p:sp>
        <p:nvSpPr>
          <p:cNvPr id="109" name="직사각형 108">
            <a:extLst>
              <a:ext uri="{FF2B5EF4-FFF2-40B4-BE49-F238E27FC236}">
                <a16:creationId xmlns:a16="http://schemas.microsoft.com/office/drawing/2014/main" id="{05130C15-339C-E31E-F4BA-DE2B7823DAAF}"/>
              </a:ext>
            </a:extLst>
          </p:cNvPr>
          <p:cNvSpPr/>
          <p:nvPr/>
        </p:nvSpPr>
        <p:spPr>
          <a:xfrm>
            <a:off x="284648" y="2758442"/>
            <a:ext cx="2601577" cy="273600"/>
          </a:xfrm>
          <a:prstGeom prst="rect">
            <a:avLst/>
          </a:prstGeom>
          <a:solidFill>
            <a:schemeClr val="bg1"/>
          </a:solidFill>
          <a:ln w="9525">
            <a:solidFill>
              <a:srgbClr val="9393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ctr"/>
            <a:r>
              <a:rPr lang="ko-KR" altLang="en-US" sz="915" dirty="0">
                <a:solidFill>
                  <a:schemeClr val="tx1"/>
                </a:solidFill>
                <a:latin typeface="+mn-ea"/>
              </a:rPr>
              <a:t>학술세미나</a:t>
            </a:r>
          </a:p>
        </p:txBody>
      </p:sp>
      <p:sp>
        <p:nvSpPr>
          <p:cNvPr id="115" name="직사각형 114">
            <a:extLst>
              <a:ext uri="{FF2B5EF4-FFF2-40B4-BE49-F238E27FC236}">
                <a16:creationId xmlns:a16="http://schemas.microsoft.com/office/drawing/2014/main" id="{F0317E0D-31F9-5C70-4E1F-09CA0C018E97}"/>
              </a:ext>
            </a:extLst>
          </p:cNvPr>
          <p:cNvSpPr/>
          <p:nvPr/>
        </p:nvSpPr>
        <p:spPr>
          <a:xfrm>
            <a:off x="6298733" y="3156571"/>
            <a:ext cx="2601577" cy="273600"/>
          </a:xfrm>
          <a:prstGeom prst="rect">
            <a:avLst/>
          </a:prstGeom>
          <a:solidFill>
            <a:schemeClr val="bg1"/>
          </a:solidFill>
          <a:ln w="9525">
            <a:solidFill>
              <a:srgbClr val="9393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ctr"/>
            <a:r>
              <a:rPr lang="ko-KR" altLang="en-US" sz="915" dirty="0" err="1">
                <a:solidFill>
                  <a:schemeClr val="tx1"/>
                </a:solidFill>
                <a:latin typeface="+mn-ea"/>
              </a:rPr>
              <a:t>고객의소리</a:t>
            </a:r>
            <a:endParaRPr lang="ko-KR" altLang="en-US" sz="915" dirty="0">
              <a:solidFill>
                <a:schemeClr val="tx1"/>
              </a:solidFill>
              <a:latin typeface="+mn-ea"/>
            </a:endParaRPr>
          </a:p>
        </p:txBody>
      </p:sp>
      <p:sp>
        <p:nvSpPr>
          <p:cNvPr id="118" name="직사각형 117">
            <a:extLst>
              <a:ext uri="{FF2B5EF4-FFF2-40B4-BE49-F238E27FC236}">
                <a16:creationId xmlns:a16="http://schemas.microsoft.com/office/drawing/2014/main" id="{6655D2D1-95C6-DAFC-E7C3-F6B23049A1C0}"/>
              </a:ext>
            </a:extLst>
          </p:cNvPr>
          <p:cNvSpPr/>
          <p:nvPr/>
        </p:nvSpPr>
        <p:spPr>
          <a:xfrm>
            <a:off x="6298733" y="4100331"/>
            <a:ext cx="2601577" cy="273600"/>
          </a:xfrm>
          <a:prstGeom prst="rect">
            <a:avLst/>
          </a:prstGeom>
          <a:solidFill>
            <a:schemeClr val="bg1"/>
          </a:solidFill>
          <a:ln w="9525">
            <a:solidFill>
              <a:srgbClr val="9393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ctr"/>
            <a:r>
              <a:rPr lang="ko-KR" altLang="en-US" sz="915" dirty="0">
                <a:solidFill>
                  <a:schemeClr val="tx1"/>
                </a:solidFill>
                <a:latin typeface="+mn-ea"/>
              </a:rPr>
              <a:t>연구과제 제안</a:t>
            </a:r>
          </a:p>
        </p:txBody>
      </p:sp>
      <p:sp>
        <p:nvSpPr>
          <p:cNvPr id="121" name="직사각형 120">
            <a:extLst>
              <a:ext uri="{FF2B5EF4-FFF2-40B4-BE49-F238E27FC236}">
                <a16:creationId xmlns:a16="http://schemas.microsoft.com/office/drawing/2014/main" id="{D53B0F73-EF3D-2310-E230-41579E079A51}"/>
              </a:ext>
            </a:extLst>
          </p:cNvPr>
          <p:cNvSpPr/>
          <p:nvPr/>
        </p:nvSpPr>
        <p:spPr>
          <a:xfrm>
            <a:off x="9305775" y="4214812"/>
            <a:ext cx="2601577" cy="604837"/>
          </a:xfrm>
          <a:prstGeom prst="rect">
            <a:avLst/>
          </a:prstGeom>
          <a:solidFill>
            <a:schemeClr val="bg2"/>
          </a:solidFill>
          <a:ln w="9525">
            <a:solidFill>
              <a:srgbClr val="939393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171450" indent="-171450" fontAlgn="ctr">
              <a:buFontTx/>
              <a:buChar char="-"/>
            </a:pPr>
            <a:r>
              <a:rPr lang="en-US" altLang="ko-KR" sz="900" dirty="0">
                <a:solidFill>
                  <a:schemeClr val="tx1"/>
                </a:solidFill>
                <a:latin typeface="+mn-ea"/>
              </a:rPr>
              <a:t>CI</a:t>
            </a:r>
            <a:r>
              <a:rPr lang="ko-KR" altLang="en-US" sz="900" dirty="0">
                <a:solidFill>
                  <a:schemeClr val="tx1"/>
                </a:solidFill>
                <a:latin typeface="+mn-ea"/>
              </a:rPr>
              <a:t>소개</a:t>
            </a:r>
            <a:endParaRPr lang="en-US" altLang="ko-KR" sz="900" dirty="0">
              <a:solidFill>
                <a:schemeClr val="tx1"/>
              </a:solidFill>
              <a:latin typeface="+mn-ea"/>
            </a:endParaRPr>
          </a:p>
          <a:p>
            <a:pPr marL="171450" indent="-171450" fontAlgn="ctr">
              <a:buFontTx/>
              <a:buChar char="-"/>
            </a:pPr>
            <a:r>
              <a:rPr lang="ko-KR" altLang="en-US" sz="900" dirty="0">
                <a:solidFill>
                  <a:schemeClr val="tx1"/>
                </a:solidFill>
                <a:latin typeface="+mn-ea"/>
              </a:rPr>
              <a:t>홍보물</a:t>
            </a:r>
            <a:endParaRPr lang="en-US" altLang="ko-KR" sz="900" dirty="0">
              <a:solidFill>
                <a:schemeClr val="tx1"/>
              </a:solidFill>
              <a:latin typeface="+mn-ea"/>
            </a:endParaRPr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91E91335-F01A-B807-21DE-BFBA529446BE}"/>
              </a:ext>
            </a:extLst>
          </p:cNvPr>
          <p:cNvSpPr/>
          <p:nvPr/>
        </p:nvSpPr>
        <p:spPr>
          <a:xfrm>
            <a:off x="3291690" y="2095319"/>
            <a:ext cx="2601577" cy="543600"/>
          </a:xfrm>
          <a:prstGeom prst="rect">
            <a:avLst/>
          </a:prstGeom>
          <a:solidFill>
            <a:schemeClr val="bg2"/>
          </a:solidFill>
          <a:ln w="9525">
            <a:solidFill>
              <a:srgbClr val="939393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171450" indent="-171450" fontAlgn="ctr">
              <a:buFontTx/>
              <a:buChar char="-"/>
            </a:pPr>
            <a:r>
              <a:rPr lang="ko-KR" altLang="en-US" sz="900" dirty="0">
                <a:solidFill>
                  <a:schemeClr val="tx1"/>
                </a:solidFill>
                <a:latin typeface="+mn-ea"/>
              </a:rPr>
              <a:t>보도자료</a:t>
            </a:r>
            <a:endParaRPr lang="en-US" altLang="ko-KR" sz="900" dirty="0">
              <a:solidFill>
                <a:schemeClr val="tx1"/>
              </a:solidFill>
              <a:latin typeface="+mn-ea"/>
            </a:endParaRPr>
          </a:p>
          <a:p>
            <a:pPr marL="171450" indent="-171450" fontAlgn="ctr">
              <a:buFontTx/>
              <a:buChar char="-"/>
            </a:pPr>
            <a:r>
              <a:rPr lang="ko-KR" altLang="en-US" sz="900" dirty="0">
                <a:solidFill>
                  <a:schemeClr val="tx1"/>
                </a:solidFill>
                <a:latin typeface="+mn-ea"/>
              </a:rPr>
              <a:t>언론보도</a:t>
            </a:r>
            <a:endParaRPr lang="en-US" altLang="ko-KR" sz="900" dirty="0">
              <a:solidFill>
                <a:schemeClr val="tx1"/>
              </a:solidFill>
              <a:latin typeface="+mn-ea"/>
            </a:endParaRPr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40F92131-B898-84CA-2608-ECB7186EB5BD}"/>
              </a:ext>
            </a:extLst>
          </p:cNvPr>
          <p:cNvSpPr/>
          <p:nvPr/>
        </p:nvSpPr>
        <p:spPr>
          <a:xfrm>
            <a:off x="3285182" y="3156571"/>
            <a:ext cx="2601577" cy="273600"/>
          </a:xfrm>
          <a:prstGeom prst="rect">
            <a:avLst/>
          </a:prstGeom>
          <a:solidFill>
            <a:schemeClr val="bg1"/>
          </a:solidFill>
          <a:ln w="9525">
            <a:solidFill>
              <a:srgbClr val="9393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ctr"/>
            <a:r>
              <a:rPr lang="ko-KR" altLang="en-US" sz="915" dirty="0" err="1">
                <a:solidFill>
                  <a:schemeClr val="tx1"/>
                </a:solidFill>
                <a:latin typeface="+mn-ea"/>
              </a:rPr>
              <a:t>멀티콘텐츠</a:t>
            </a:r>
            <a:endParaRPr lang="ko-KR" altLang="en-US" sz="915" dirty="0">
              <a:solidFill>
                <a:schemeClr val="tx1"/>
              </a:solidFill>
              <a:latin typeface="+mn-ea"/>
            </a:endParaRPr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FA197CF0-FAC5-420E-82CC-187A8464F687}"/>
              </a:ext>
            </a:extLst>
          </p:cNvPr>
          <p:cNvSpPr/>
          <p:nvPr/>
        </p:nvSpPr>
        <p:spPr>
          <a:xfrm>
            <a:off x="3285182" y="3425051"/>
            <a:ext cx="2601577" cy="543600"/>
          </a:xfrm>
          <a:prstGeom prst="rect">
            <a:avLst/>
          </a:prstGeom>
          <a:solidFill>
            <a:schemeClr val="bg2"/>
          </a:solidFill>
          <a:ln w="9525">
            <a:solidFill>
              <a:srgbClr val="939393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171450" indent="-171450" fontAlgn="ctr">
              <a:buFontTx/>
              <a:buChar char="-"/>
            </a:pPr>
            <a:r>
              <a:rPr lang="ko-KR" altLang="en-US" sz="900" dirty="0">
                <a:solidFill>
                  <a:schemeClr val="tx1"/>
                </a:solidFill>
                <a:latin typeface="+mn-ea"/>
              </a:rPr>
              <a:t>카드뉴스</a:t>
            </a:r>
            <a:endParaRPr lang="en-US" altLang="ko-KR" sz="900" dirty="0">
              <a:solidFill>
                <a:schemeClr val="tx1"/>
              </a:solidFill>
              <a:latin typeface="+mn-ea"/>
            </a:endParaRPr>
          </a:p>
          <a:p>
            <a:pPr marL="171450" indent="-171450" fontAlgn="ctr">
              <a:buFontTx/>
              <a:buChar char="-"/>
            </a:pPr>
            <a:r>
              <a:rPr lang="ko-KR" altLang="en-US" sz="900" dirty="0">
                <a:solidFill>
                  <a:schemeClr val="tx1"/>
                </a:solidFill>
                <a:latin typeface="+mn-ea"/>
              </a:rPr>
              <a:t>동영상</a:t>
            </a:r>
            <a:endParaRPr lang="en-US" altLang="ko-KR" sz="900" dirty="0">
              <a:solidFill>
                <a:schemeClr val="tx1"/>
              </a:solidFill>
              <a:latin typeface="+mn-ea"/>
            </a:endParaRPr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DC04082D-F82B-22C4-CFB6-3F09A7A88736}"/>
              </a:ext>
            </a:extLst>
          </p:cNvPr>
          <p:cNvSpPr/>
          <p:nvPr/>
        </p:nvSpPr>
        <p:spPr>
          <a:xfrm>
            <a:off x="3285182" y="4100331"/>
            <a:ext cx="2601577" cy="273600"/>
          </a:xfrm>
          <a:prstGeom prst="rect">
            <a:avLst/>
          </a:prstGeom>
          <a:solidFill>
            <a:schemeClr val="bg1"/>
          </a:solidFill>
          <a:ln w="9525">
            <a:solidFill>
              <a:srgbClr val="9393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ctr"/>
            <a:r>
              <a:rPr lang="ko-KR" altLang="en-US" sz="915" dirty="0">
                <a:solidFill>
                  <a:schemeClr val="tx1"/>
                </a:solidFill>
                <a:latin typeface="+mn-ea"/>
              </a:rPr>
              <a:t>뉴스레터</a:t>
            </a:r>
          </a:p>
        </p:txBody>
      </p:sp>
      <p:sp>
        <p:nvSpPr>
          <p:cNvPr id="14" name="직사각형 13">
            <a:extLst>
              <a:ext uri="{FF2B5EF4-FFF2-40B4-BE49-F238E27FC236}">
                <a16:creationId xmlns:a16="http://schemas.microsoft.com/office/drawing/2014/main" id="{C3549F24-FEB1-22BC-C7C8-A1EBAE299002}"/>
              </a:ext>
            </a:extLst>
          </p:cNvPr>
          <p:cNvSpPr/>
          <p:nvPr/>
        </p:nvSpPr>
        <p:spPr>
          <a:xfrm>
            <a:off x="3285182" y="4373931"/>
            <a:ext cx="2601577" cy="543600"/>
          </a:xfrm>
          <a:prstGeom prst="rect">
            <a:avLst/>
          </a:prstGeom>
          <a:solidFill>
            <a:schemeClr val="bg2"/>
          </a:solidFill>
          <a:ln w="9525">
            <a:solidFill>
              <a:srgbClr val="939393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171450" indent="-171450" fontAlgn="ctr">
              <a:buFontTx/>
              <a:buChar char="-"/>
            </a:pPr>
            <a:r>
              <a:rPr lang="ko-KR" altLang="en-US" sz="900" dirty="0">
                <a:solidFill>
                  <a:schemeClr val="tx1"/>
                </a:solidFill>
                <a:latin typeface="+mn-ea"/>
              </a:rPr>
              <a:t>뉴스레터</a:t>
            </a:r>
            <a:endParaRPr lang="en-US" altLang="ko-KR" sz="900" dirty="0">
              <a:solidFill>
                <a:schemeClr val="tx1"/>
              </a:solidFill>
              <a:latin typeface="+mn-ea"/>
            </a:endParaRPr>
          </a:p>
          <a:p>
            <a:pPr marL="171450" indent="-171450" fontAlgn="ctr">
              <a:buFontTx/>
              <a:buChar char="-"/>
            </a:pPr>
            <a:r>
              <a:rPr lang="ko-KR" altLang="en-US" sz="900" dirty="0">
                <a:solidFill>
                  <a:schemeClr val="tx1"/>
                </a:solidFill>
                <a:latin typeface="+mn-ea"/>
              </a:rPr>
              <a:t>뉴스레터신청</a:t>
            </a:r>
            <a:endParaRPr lang="en-US" altLang="ko-KR" sz="900" dirty="0">
              <a:solidFill>
                <a:schemeClr val="tx1"/>
              </a:solidFill>
              <a:latin typeface="+mn-ea"/>
            </a:endParaRPr>
          </a:p>
        </p:txBody>
      </p:sp>
      <p:sp>
        <p:nvSpPr>
          <p:cNvPr id="15" name="직사각형 14">
            <a:extLst>
              <a:ext uri="{FF2B5EF4-FFF2-40B4-BE49-F238E27FC236}">
                <a16:creationId xmlns:a16="http://schemas.microsoft.com/office/drawing/2014/main" id="{CF97AEBA-4409-28F4-2A31-46741E558C20}"/>
              </a:ext>
            </a:extLst>
          </p:cNvPr>
          <p:cNvSpPr/>
          <p:nvPr/>
        </p:nvSpPr>
        <p:spPr>
          <a:xfrm>
            <a:off x="9305775" y="2095318"/>
            <a:ext cx="2601577" cy="543600"/>
          </a:xfrm>
          <a:prstGeom prst="rect">
            <a:avLst/>
          </a:prstGeom>
          <a:solidFill>
            <a:schemeClr val="bg2"/>
          </a:solidFill>
          <a:ln w="9525">
            <a:solidFill>
              <a:srgbClr val="939393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171450" indent="-171450" fontAlgn="ctr">
              <a:buFontTx/>
              <a:buChar char="-"/>
            </a:pPr>
            <a:r>
              <a:rPr lang="ko-KR" altLang="en-US" sz="900" dirty="0">
                <a:solidFill>
                  <a:schemeClr val="tx1"/>
                </a:solidFill>
                <a:latin typeface="+mn-ea"/>
              </a:rPr>
              <a:t>인사말</a:t>
            </a:r>
            <a:endParaRPr lang="en-US" altLang="ko-KR" sz="900" dirty="0">
              <a:solidFill>
                <a:schemeClr val="tx1"/>
              </a:solidFill>
              <a:latin typeface="+mn-ea"/>
            </a:endParaRPr>
          </a:p>
          <a:p>
            <a:pPr marL="171450" indent="-171450" fontAlgn="ctr">
              <a:buFontTx/>
              <a:buChar char="-"/>
            </a:pPr>
            <a:r>
              <a:rPr lang="ko-KR" altLang="en-US" sz="900" dirty="0">
                <a:solidFill>
                  <a:schemeClr val="tx1"/>
                </a:solidFill>
                <a:latin typeface="+mn-ea"/>
              </a:rPr>
              <a:t>프로필</a:t>
            </a:r>
            <a:endParaRPr lang="en-US" altLang="ko-KR" sz="900" dirty="0">
              <a:solidFill>
                <a:schemeClr val="tx1"/>
              </a:solidFill>
              <a:latin typeface="+mn-ea"/>
            </a:endParaRPr>
          </a:p>
        </p:txBody>
      </p:sp>
      <p:sp>
        <p:nvSpPr>
          <p:cNvPr id="18" name="직사각형 17">
            <a:extLst>
              <a:ext uri="{FF2B5EF4-FFF2-40B4-BE49-F238E27FC236}">
                <a16:creationId xmlns:a16="http://schemas.microsoft.com/office/drawing/2014/main" id="{F8ED850D-BBD2-FA3C-DD88-579609EAE765}"/>
              </a:ext>
            </a:extLst>
          </p:cNvPr>
          <p:cNvSpPr/>
          <p:nvPr/>
        </p:nvSpPr>
        <p:spPr>
          <a:xfrm>
            <a:off x="9305775" y="3034233"/>
            <a:ext cx="2601577" cy="791726"/>
          </a:xfrm>
          <a:prstGeom prst="rect">
            <a:avLst/>
          </a:prstGeom>
          <a:solidFill>
            <a:schemeClr val="bg2"/>
          </a:solidFill>
          <a:ln w="9525">
            <a:solidFill>
              <a:srgbClr val="939393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171450" indent="-171450" fontAlgn="ctr">
              <a:buFontTx/>
              <a:buChar char="-"/>
            </a:pPr>
            <a:r>
              <a:rPr lang="ko-KR" altLang="en-US" sz="900" dirty="0">
                <a:solidFill>
                  <a:schemeClr val="tx1"/>
                </a:solidFill>
                <a:latin typeface="+mn-ea"/>
              </a:rPr>
              <a:t>연혁</a:t>
            </a:r>
            <a:endParaRPr lang="en-US" altLang="ko-KR" sz="900" dirty="0">
              <a:solidFill>
                <a:schemeClr val="tx1"/>
              </a:solidFill>
              <a:latin typeface="+mn-ea"/>
            </a:endParaRPr>
          </a:p>
          <a:p>
            <a:pPr marL="171450" indent="-171450" fontAlgn="ctr">
              <a:buFontTx/>
              <a:buChar char="-"/>
            </a:pPr>
            <a:r>
              <a:rPr lang="ko-KR" altLang="en-US" sz="900" dirty="0">
                <a:solidFill>
                  <a:schemeClr val="tx1"/>
                </a:solidFill>
                <a:latin typeface="+mn-ea"/>
              </a:rPr>
              <a:t>비전 및 미션</a:t>
            </a:r>
            <a:endParaRPr lang="en-US" altLang="ko-KR" sz="900" dirty="0">
              <a:solidFill>
                <a:schemeClr val="tx1"/>
              </a:solidFill>
              <a:latin typeface="+mn-ea"/>
            </a:endParaRPr>
          </a:p>
          <a:p>
            <a:pPr marL="171450" indent="-171450" fontAlgn="ctr">
              <a:buFontTx/>
              <a:buChar char="-"/>
            </a:pPr>
            <a:r>
              <a:rPr lang="ko-KR" altLang="en-US" sz="900" dirty="0">
                <a:solidFill>
                  <a:schemeClr val="tx1"/>
                </a:solidFill>
                <a:latin typeface="+mn-ea"/>
              </a:rPr>
              <a:t>조직도</a:t>
            </a:r>
            <a:endParaRPr lang="en-US" altLang="ko-KR" sz="900" dirty="0">
              <a:solidFill>
                <a:schemeClr val="tx1"/>
              </a:solidFill>
              <a:latin typeface="+mn-ea"/>
            </a:endParaRPr>
          </a:p>
          <a:p>
            <a:pPr marL="171450" indent="-171450" fontAlgn="ctr">
              <a:buFontTx/>
              <a:buChar char="-"/>
            </a:pPr>
            <a:r>
              <a:rPr lang="ko-KR" altLang="en-US" sz="900" dirty="0">
                <a:solidFill>
                  <a:schemeClr val="tx1"/>
                </a:solidFill>
                <a:latin typeface="+mn-ea"/>
              </a:rPr>
              <a:t>네트워크</a:t>
            </a:r>
            <a:endParaRPr lang="en-US" altLang="ko-KR" sz="900" dirty="0">
              <a:solidFill>
                <a:schemeClr val="tx1"/>
              </a:solidFill>
              <a:latin typeface="+mn-ea"/>
            </a:endParaRPr>
          </a:p>
        </p:txBody>
      </p:sp>
      <p:sp>
        <p:nvSpPr>
          <p:cNvPr id="20" name="직사각형 19">
            <a:extLst>
              <a:ext uri="{FF2B5EF4-FFF2-40B4-BE49-F238E27FC236}">
                <a16:creationId xmlns:a16="http://schemas.microsoft.com/office/drawing/2014/main" id="{AB878BED-5FFB-FAD9-6F1E-46D5191E48CD}"/>
              </a:ext>
            </a:extLst>
          </p:cNvPr>
          <p:cNvSpPr/>
          <p:nvPr/>
        </p:nvSpPr>
        <p:spPr>
          <a:xfrm>
            <a:off x="9305775" y="4929781"/>
            <a:ext cx="2601577" cy="273600"/>
          </a:xfrm>
          <a:prstGeom prst="rect">
            <a:avLst/>
          </a:prstGeom>
          <a:solidFill>
            <a:schemeClr val="bg1"/>
          </a:solidFill>
          <a:ln w="9525">
            <a:solidFill>
              <a:srgbClr val="9393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ctr"/>
            <a:r>
              <a:rPr lang="ko-KR" altLang="en-US" sz="915" dirty="0">
                <a:solidFill>
                  <a:schemeClr val="tx1"/>
                </a:solidFill>
                <a:latin typeface="+mn-ea"/>
              </a:rPr>
              <a:t>경영공시</a:t>
            </a:r>
          </a:p>
        </p:txBody>
      </p:sp>
      <p:sp>
        <p:nvSpPr>
          <p:cNvPr id="22" name="직사각형 21">
            <a:extLst>
              <a:ext uri="{FF2B5EF4-FFF2-40B4-BE49-F238E27FC236}">
                <a16:creationId xmlns:a16="http://schemas.microsoft.com/office/drawing/2014/main" id="{5D1C1372-5325-6650-22EE-674A32BEABC8}"/>
              </a:ext>
            </a:extLst>
          </p:cNvPr>
          <p:cNvSpPr/>
          <p:nvPr/>
        </p:nvSpPr>
        <p:spPr>
          <a:xfrm>
            <a:off x="9305775" y="5313513"/>
            <a:ext cx="2601577" cy="273600"/>
          </a:xfrm>
          <a:prstGeom prst="rect">
            <a:avLst/>
          </a:prstGeom>
          <a:solidFill>
            <a:schemeClr val="bg1"/>
          </a:solidFill>
          <a:ln w="9525">
            <a:solidFill>
              <a:srgbClr val="9393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ctr"/>
            <a:r>
              <a:rPr lang="ko-KR" altLang="en-US" sz="915" dirty="0" err="1">
                <a:solidFill>
                  <a:schemeClr val="tx1"/>
                </a:solidFill>
                <a:latin typeface="+mn-ea"/>
              </a:rPr>
              <a:t>찾아오시는길</a:t>
            </a:r>
            <a:endParaRPr lang="ko-KR" altLang="en-US" sz="915" dirty="0">
              <a:solidFill>
                <a:schemeClr val="tx1"/>
              </a:solidFill>
              <a:latin typeface="+mn-ea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7F9994F9-B2A7-AA10-A317-C8E2DD98E82F}"/>
              </a:ext>
            </a:extLst>
          </p:cNvPr>
          <p:cNvSpPr/>
          <p:nvPr/>
        </p:nvSpPr>
        <p:spPr>
          <a:xfrm>
            <a:off x="284648" y="3156571"/>
            <a:ext cx="2601577" cy="273600"/>
          </a:xfrm>
          <a:prstGeom prst="rect">
            <a:avLst/>
          </a:prstGeom>
          <a:solidFill>
            <a:schemeClr val="bg1"/>
          </a:solidFill>
          <a:ln w="9525">
            <a:solidFill>
              <a:srgbClr val="9393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ctr"/>
            <a:r>
              <a:rPr lang="ko-KR" altLang="en-US" sz="915" dirty="0">
                <a:solidFill>
                  <a:schemeClr val="tx1"/>
                </a:solidFill>
                <a:latin typeface="+mn-ea"/>
              </a:rPr>
              <a:t>기고문</a:t>
            </a:r>
          </a:p>
        </p:txBody>
      </p:sp>
      <p:sp>
        <p:nvSpPr>
          <p:cNvPr id="21" name="직사각형 20">
            <a:extLst>
              <a:ext uri="{FF2B5EF4-FFF2-40B4-BE49-F238E27FC236}">
                <a16:creationId xmlns:a16="http://schemas.microsoft.com/office/drawing/2014/main" id="{855824D1-2470-B872-B4E1-E6B4F83E6216}"/>
              </a:ext>
            </a:extLst>
          </p:cNvPr>
          <p:cNvSpPr/>
          <p:nvPr/>
        </p:nvSpPr>
        <p:spPr>
          <a:xfrm>
            <a:off x="6298733" y="2095319"/>
            <a:ext cx="2601577" cy="543600"/>
          </a:xfrm>
          <a:prstGeom prst="rect">
            <a:avLst/>
          </a:prstGeom>
          <a:solidFill>
            <a:schemeClr val="bg2"/>
          </a:solidFill>
          <a:ln w="9525">
            <a:solidFill>
              <a:srgbClr val="939393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171450" indent="-171450" fontAlgn="ctr">
              <a:buFontTx/>
              <a:buChar char="-"/>
            </a:pPr>
            <a:r>
              <a:rPr lang="ko-KR" altLang="en-US" sz="900" dirty="0">
                <a:solidFill>
                  <a:schemeClr val="tx1"/>
                </a:solidFill>
                <a:latin typeface="+mn-ea"/>
              </a:rPr>
              <a:t>일반공지</a:t>
            </a:r>
            <a:endParaRPr lang="en-US" altLang="ko-KR" sz="900" dirty="0">
              <a:solidFill>
                <a:schemeClr val="tx1"/>
              </a:solidFill>
              <a:latin typeface="+mn-ea"/>
            </a:endParaRPr>
          </a:p>
          <a:p>
            <a:pPr marL="171450" indent="-171450" fontAlgn="ctr">
              <a:buFontTx/>
              <a:buChar char="-"/>
            </a:pPr>
            <a:r>
              <a:rPr lang="ko-KR" altLang="en-US" sz="900" dirty="0">
                <a:solidFill>
                  <a:schemeClr val="tx1"/>
                </a:solidFill>
                <a:latin typeface="+mn-ea"/>
              </a:rPr>
              <a:t>입찰공고</a:t>
            </a:r>
            <a:endParaRPr lang="en-US" altLang="ko-KR" sz="900" dirty="0">
              <a:solidFill>
                <a:schemeClr val="tx1"/>
              </a:solidFill>
              <a:latin typeface="+mn-ea"/>
            </a:endParaRPr>
          </a:p>
        </p:txBody>
      </p:sp>
      <p:sp>
        <p:nvSpPr>
          <p:cNvPr id="24" name="직사각형 23">
            <a:extLst>
              <a:ext uri="{FF2B5EF4-FFF2-40B4-BE49-F238E27FC236}">
                <a16:creationId xmlns:a16="http://schemas.microsoft.com/office/drawing/2014/main" id="{1BB082BB-5F0D-C3B4-6F7A-974AA588F3D4}"/>
              </a:ext>
            </a:extLst>
          </p:cNvPr>
          <p:cNvSpPr/>
          <p:nvPr/>
        </p:nvSpPr>
        <p:spPr>
          <a:xfrm>
            <a:off x="6298733" y="2758442"/>
            <a:ext cx="2601577" cy="273600"/>
          </a:xfrm>
          <a:prstGeom prst="rect">
            <a:avLst/>
          </a:prstGeom>
          <a:solidFill>
            <a:schemeClr val="bg1"/>
          </a:solidFill>
          <a:ln w="9525">
            <a:solidFill>
              <a:srgbClr val="9393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ctr"/>
            <a:r>
              <a:rPr lang="ko-KR" altLang="en-US" sz="915" dirty="0">
                <a:solidFill>
                  <a:schemeClr val="tx1"/>
                </a:solidFill>
                <a:latin typeface="+mn-ea"/>
              </a:rPr>
              <a:t>채용공고</a:t>
            </a:r>
          </a:p>
        </p:txBody>
      </p:sp>
      <p:sp>
        <p:nvSpPr>
          <p:cNvPr id="25" name="직사각형 24">
            <a:extLst>
              <a:ext uri="{FF2B5EF4-FFF2-40B4-BE49-F238E27FC236}">
                <a16:creationId xmlns:a16="http://schemas.microsoft.com/office/drawing/2014/main" id="{A91B4A57-BF7E-F3DE-0B32-4C47E939FBA1}"/>
              </a:ext>
            </a:extLst>
          </p:cNvPr>
          <p:cNvSpPr/>
          <p:nvPr/>
        </p:nvSpPr>
        <p:spPr>
          <a:xfrm>
            <a:off x="6298733" y="3425051"/>
            <a:ext cx="2601577" cy="543600"/>
          </a:xfrm>
          <a:prstGeom prst="rect">
            <a:avLst/>
          </a:prstGeom>
          <a:solidFill>
            <a:schemeClr val="bg2"/>
          </a:solidFill>
          <a:ln w="9525">
            <a:solidFill>
              <a:srgbClr val="939393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171450" indent="-171450" fontAlgn="ctr">
              <a:buFontTx/>
              <a:buChar char="-"/>
            </a:pPr>
            <a:r>
              <a:rPr lang="en-US" altLang="ko-KR" sz="900" dirty="0">
                <a:solidFill>
                  <a:schemeClr val="tx1"/>
                </a:solidFill>
                <a:latin typeface="+mn-ea"/>
              </a:rPr>
              <a:t>FAQ</a:t>
            </a:r>
          </a:p>
          <a:p>
            <a:pPr marL="171450" indent="-171450" fontAlgn="ctr">
              <a:buFontTx/>
              <a:buChar char="-"/>
            </a:pPr>
            <a:r>
              <a:rPr lang="ko-KR" altLang="en-US" sz="900" dirty="0">
                <a:solidFill>
                  <a:schemeClr val="tx1"/>
                </a:solidFill>
                <a:latin typeface="+mn-ea"/>
              </a:rPr>
              <a:t>문의사항</a:t>
            </a:r>
            <a:endParaRPr lang="en-US" altLang="ko-KR" sz="900" dirty="0">
              <a:solidFill>
                <a:schemeClr val="tx1"/>
              </a:solidFill>
              <a:latin typeface="+mn-ea"/>
            </a:endParaRPr>
          </a:p>
        </p:txBody>
      </p:sp>
      <p:sp>
        <p:nvSpPr>
          <p:cNvPr id="27" name="직사각형 26">
            <a:extLst>
              <a:ext uri="{FF2B5EF4-FFF2-40B4-BE49-F238E27FC236}">
                <a16:creationId xmlns:a16="http://schemas.microsoft.com/office/drawing/2014/main" id="{2C1D5AA8-B804-4322-AA71-7EB56DEB8C03}"/>
              </a:ext>
            </a:extLst>
          </p:cNvPr>
          <p:cNvSpPr/>
          <p:nvPr/>
        </p:nvSpPr>
        <p:spPr>
          <a:xfrm>
            <a:off x="6298732" y="4769913"/>
            <a:ext cx="2601577" cy="543600"/>
          </a:xfrm>
          <a:prstGeom prst="rect">
            <a:avLst/>
          </a:prstGeom>
          <a:solidFill>
            <a:schemeClr val="bg2"/>
          </a:solidFill>
          <a:ln w="9525">
            <a:solidFill>
              <a:srgbClr val="939393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171450" indent="-171450" fontAlgn="ctr">
              <a:buFontTx/>
              <a:buChar char="-"/>
            </a:pPr>
            <a:r>
              <a:rPr lang="ko-KR" altLang="en-US" sz="900" dirty="0">
                <a:solidFill>
                  <a:schemeClr val="tx1"/>
                </a:solidFill>
                <a:latin typeface="+mn-ea"/>
              </a:rPr>
              <a:t>소개</a:t>
            </a:r>
            <a:endParaRPr lang="en-US" altLang="ko-KR" sz="900" dirty="0">
              <a:solidFill>
                <a:schemeClr val="tx1"/>
              </a:solidFill>
              <a:latin typeface="+mn-ea"/>
            </a:endParaRPr>
          </a:p>
          <a:p>
            <a:pPr marL="171450" indent="-171450" fontAlgn="ctr">
              <a:buFontTx/>
              <a:buChar char="-"/>
            </a:pPr>
            <a:r>
              <a:rPr lang="ko-KR" altLang="en-US" sz="900" dirty="0">
                <a:solidFill>
                  <a:schemeClr val="tx1"/>
                </a:solidFill>
                <a:latin typeface="+mn-ea"/>
              </a:rPr>
              <a:t>활동</a:t>
            </a:r>
            <a:endParaRPr lang="en-US" altLang="ko-KR" sz="900" dirty="0">
              <a:solidFill>
                <a:schemeClr val="tx1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45603238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표 1">
            <a:extLst>
              <a:ext uri="{FF2B5EF4-FFF2-40B4-BE49-F238E27FC236}">
                <a16:creationId xmlns:a16="http://schemas.microsoft.com/office/drawing/2014/main" id="{1CE4E3BD-70A7-ECDB-93FC-53E134DB8D9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3419023"/>
              </p:ext>
            </p:extLst>
          </p:nvPr>
        </p:nvGraphicFramePr>
        <p:xfrm>
          <a:off x="9731298" y="671652"/>
          <a:ext cx="2448000" cy="58390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8000">
                  <a:extLst>
                    <a:ext uri="{9D8B030D-6E8A-4147-A177-3AD203B41FA5}">
                      <a16:colId xmlns:a16="http://schemas.microsoft.com/office/drawing/2014/main" val="585564349"/>
                    </a:ext>
                  </a:extLst>
                </a:gridCol>
                <a:gridCol w="2160000">
                  <a:extLst>
                    <a:ext uri="{9D8B030D-6E8A-4147-A177-3AD203B41FA5}">
                      <a16:colId xmlns:a16="http://schemas.microsoft.com/office/drawing/2014/main" val="2203768793"/>
                    </a:ext>
                  </a:extLst>
                </a:gridCol>
              </a:tblGrid>
              <a:tr h="36000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00" b="1" dirty="0">
                          <a:solidFill>
                            <a:schemeClr val="bg1"/>
                          </a:solidFill>
                        </a:rPr>
                        <a:t>※</a:t>
                      </a:r>
                      <a:endParaRPr lang="ko-KR" altLang="en-US" sz="9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2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ko-KR" altLang="en-US" sz="900" b="1" dirty="0">
                          <a:solidFill>
                            <a:schemeClr val="bg1"/>
                          </a:solidFill>
                        </a:rPr>
                        <a:t>참여 → 청년미래위원회 → 소개</a:t>
                      </a:r>
                      <a:endParaRPr lang="en-US" altLang="ko-KR" sz="9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6687217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00" b="0" dirty="0">
                          <a:solidFill>
                            <a:schemeClr val="bg1"/>
                          </a:solidFill>
                        </a:rPr>
                        <a:t>1</a:t>
                      </a:r>
                      <a:endParaRPr lang="ko-KR" altLang="en-US" sz="900" b="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2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ko-KR" altLang="en-US" sz="900" b="0" dirty="0">
                          <a:solidFill>
                            <a:schemeClr val="tx1"/>
                          </a:solidFill>
                        </a:rPr>
                        <a:t>청년미래위원회는 참여의 </a:t>
                      </a:r>
                      <a:r>
                        <a:rPr lang="en-US" altLang="ko-KR" sz="900" b="0" dirty="0">
                          <a:solidFill>
                            <a:schemeClr val="tx1"/>
                          </a:solidFill>
                        </a:rPr>
                        <a:t>2depth</a:t>
                      </a:r>
                      <a:r>
                        <a:rPr lang="ko-KR" altLang="en-US" sz="900" b="0" dirty="0">
                          <a:solidFill>
                            <a:schemeClr val="tx1"/>
                          </a:solidFill>
                        </a:rPr>
                        <a:t>으로 이동됨에 따라 패밀리</a:t>
                      </a:r>
                      <a:r>
                        <a:rPr lang="en-US" altLang="ko-KR" sz="900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ko-KR" altLang="en-US" sz="900" b="0" dirty="0">
                          <a:solidFill>
                            <a:schemeClr val="tx1"/>
                          </a:solidFill>
                        </a:rPr>
                        <a:t>사이트에서 </a:t>
                      </a:r>
                      <a:br>
                        <a:rPr lang="en-US" altLang="ko-KR" sz="900" b="0" dirty="0">
                          <a:solidFill>
                            <a:schemeClr val="tx1"/>
                          </a:solidFill>
                        </a:rPr>
                      </a:br>
                      <a:r>
                        <a:rPr lang="ko-KR" altLang="en-US" sz="900" b="0" dirty="0">
                          <a:solidFill>
                            <a:schemeClr val="tx1"/>
                          </a:solidFill>
                        </a:rPr>
                        <a:t>제거</a:t>
                      </a:r>
                      <a:endParaRPr lang="en-US" altLang="ko-KR" sz="9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87318280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00" b="0" dirty="0">
                          <a:solidFill>
                            <a:schemeClr val="bg1"/>
                          </a:solidFill>
                        </a:rPr>
                        <a:t>※</a:t>
                      </a:r>
                      <a:endParaRPr lang="ko-KR" altLang="en-US" sz="900" b="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2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ko-KR" altLang="en-US" sz="900" b="1" dirty="0" err="1">
                          <a:solidFill>
                            <a:schemeClr val="tx1"/>
                          </a:solidFill>
                        </a:rPr>
                        <a:t>미래연</a:t>
                      </a:r>
                      <a:r>
                        <a:rPr lang="ko-KR" altLang="en-US" sz="900" b="1" dirty="0">
                          <a:solidFill>
                            <a:schemeClr val="tx1"/>
                          </a:solidFill>
                        </a:rPr>
                        <a:t> 요청사항</a:t>
                      </a:r>
                      <a:endParaRPr lang="en-US" altLang="ko-KR" sz="900" b="1" dirty="0">
                        <a:solidFill>
                          <a:schemeClr val="tx1"/>
                        </a:solidFill>
                      </a:endParaRPr>
                    </a:p>
                    <a:p>
                      <a:pPr marL="171450" marR="0" lvl="0" indent="-171450" algn="l" defTabSz="91432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ko-KR" altLang="en-US" sz="900" b="0" dirty="0">
                          <a:solidFill>
                            <a:schemeClr val="tx1"/>
                          </a:solidFill>
                        </a:rPr>
                        <a:t>소개 페이지는 현재 청년미래위원회 게시판처럼 단체사진 이미지</a:t>
                      </a:r>
                      <a:br>
                        <a:rPr lang="en-US" altLang="ko-KR" sz="900" b="0" dirty="0">
                          <a:solidFill>
                            <a:schemeClr val="tx1"/>
                          </a:solidFill>
                        </a:rPr>
                      </a:br>
                      <a:r>
                        <a:rPr lang="en-US" altLang="ko-KR" sz="900" b="0" dirty="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lang="ko-KR" altLang="en-US" sz="900" b="0" dirty="0">
                          <a:solidFill>
                            <a:schemeClr val="tx1"/>
                          </a:solidFill>
                        </a:rPr>
                        <a:t>추후 수정 가능</a:t>
                      </a:r>
                      <a:r>
                        <a:rPr lang="en-US" altLang="ko-KR" sz="900" b="0" dirty="0">
                          <a:solidFill>
                            <a:schemeClr val="tx1"/>
                          </a:solidFill>
                        </a:rPr>
                        <a:t>) + </a:t>
                      </a:r>
                      <a:r>
                        <a:rPr lang="ko-KR" altLang="en-US" sz="900" b="0" dirty="0" err="1">
                          <a:solidFill>
                            <a:schemeClr val="tx1"/>
                          </a:solidFill>
                        </a:rPr>
                        <a:t>위원명</a:t>
                      </a:r>
                      <a:r>
                        <a:rPr lang="en-US" altLang="ko-KR" sz="900" b="0" dirty="0">
                          <a:solidFill>
                            <a:schemeClr val="tx1"/>
                          </a:solidFill>
                        </a:rPr>
                        <a:t>, </a:t>
                      </a:r>
                      <a:r>
                        <a:rPr lang="ko-KR" altLang="en-US" sz="900" b="0" dirty="0">
                          <a:solidFill>
                            <a:schemeClr val="tx1"/>
                          </a:solidFill>
                        </a:rPr>
                        <a:t>활동 내역</a:t>
                      </a:r>
                      <a:r>
                        <a:rPr lang="en-US" altLang="ko-KR" sz="900" b="0" dirty="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lang="ko-KR" altLang="en-US" sz="900" b="0" dirty="0">
                          <a:solidFill>
                            <a:schemeClr val="tx1"/>
                          </a:solidFill>
                        </a:rPr>
                        <a:t>밑에 내용과 동일</a:t>
                      </a:r>
                      <a:r>
                        <a:rPr lang="en-US" altLang="ko-KR" sz="900" b="0" dirty="0">
                          <a:solidFill>
                            <a:schemeClr val="tx1"/>
                          </a:solidFill>
                        </a:rPr>
                        <a:t>)</a:t>
                      </a:r>
                      <a:r>
                        <a:rPr lang="ko-KR" altLang="en-US" sz="900" b="0" dirty="0">
                          <a:solidFill>
                            <a:schemeClr val="tx1"/>
                          </a:solidFill>
                        </a:rPr>
                        <a:t> 등 수정 가능한 형태의 텍스트로 진행되었으면 좋겠습니다</a:t>
                      </a:r>
                      <a:r>
                        <a:rPr lang="en-US" altLang="ko-KR" sz="900" b="0" dirty="0">
                          <a:solidFill>
                            <a:schemeClr val="tx1"/>
                          </a:solidFill>
                        </a:rPr>
                        <a:t>. </a:t>
                      </a:r>
                    </a:p>
                    <a:p>
                      <a:pPr marL="171450" marR="0" lvl="0" indent="-171450" algn="l" defTabSz="91432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endParaRPr lang="en-US" altLang="ko-KR" sz="900" b="0" dirty="0">
                        <a:solidFill>
                          <a:schemeClr val="tx1"/>
                        </a:solidFill>
                      </a:endParaRPr>
                    </a:p>
                    <a:p>
                      <a:pPr marL="171450" marR="0" lvl="0" indent="-171450" algn="l" defTabSz="91432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ko-KR" altLang="en-US" sz="900" b="0" dirty="0" err="1">
                          <a:solidFill>
                            <a:schemeClr val="tx1"/>
                          </a:solidFill>
                        </a:rPr>
                        <a:t>첨부드리는</a:t>
                      </a:r>
                      <a:r>
                        <a:rPr lang="ko-KR" altLang="en-US" sz="900" b="0" dirty="0">
                          <a:solidFill>
                            <a:schemeClr val="tx1"/>
                          </a:solidFill>
                        </a:rPr>
                        <a:t> 이미지</a:t>
                      </a:r>
                      <a:r>
                        <a:rPr lang="en-US" altLang="ko-KR" sz="900" b="0" dirty="0">
                          <a:solidFill>
                            <a:schemeClr val="tx1"/>
                          </a:solidFill>
                        </a:rPr>
                        <a:t>) </a:t>
                      </a:r>
                      <a:r>
                        <a:rPr lang="ko-KR" altLang="en-US" sz="900" b="0" dirty="0">
                          <a:solidFill>
                            <a:schemeClr val="tx1"/>
                          </a:solidFill>
                        </a:rPr>
                        <a:t>상단 배치 </a:t>
                      </a:r>
                      <a:br>
                        <a:rPr lang="en-US" altLang="ko-KR" sz="900" b="0" dirty="0">
                          <a:solidFill>
                            <a:schemeClr val="tx1"/>
                          </a:solidFill>
                        </a:rPr>
                      </a:br>
                      <a:r>
                        <a:rPr lang="en-US" altLang="ko-KR" sz="900" b="0" dirty="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lang="ko-KR" altLang="en-US" sz="900" b="0" dirty="0">
                          <a:solidFill>
                            <a:schemeClr val="tx1"/>
                          </a:solidFill>
                        </a:rPr>
                        <a:t>이미지 설명</a:t>
                      </a:r>
                      <a:r>
                        <a:rPr lang="en-US" altLang="ko-KR" sz="900" b="0" dirty="0">
                          <a:solidFill>
                            <a:schemeClr val="tx1"/>
                          </a:solidFill>
                        </a:rPr>
                        <a:t>: 24</a:t>
                      </a:r>
                      <a:r>
                        <a:rPr lang="ko-KR" altLang="en-US" sz="900" b="0" dirty="0">
                          <a:solidFill>
                            <a:schemeClr val="tx1"/>
                          </a:solidFill>
                        </a:rPr>
                        <a:t>년도 국회미래연구원 청년미래위원회 발대식</a:t>
                      </a:r>
                      <a:r>
                        <a:rPr lang="en-US" altLang="ko-KR" sz="900" b="0" dirty="0">
                          <a:solidFill>
                            <a:schemeClr val="tx1"/>
                          </a:solidFill>
                        </a:rPr>
                        <a:t>)</a:t>
                      </a:r>
                    </a:p>
                    <a:p>
                      <a:pPr marL="0" marR="0" lvl="0" indent="0" algn="l" defTabSz="91432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endParaRPr lang="en-US" altLang="ko-KR" sz="900" b="0" dirty="0">
                        <a:solidFill>
                          <a:schemeClr val="tx1"/>
                        </a:solidFill>
                      </a:endParaRPr>
                    </a:p>
                    <a:p>
                      <a:pPr marL="171450" marR="0" lvl="0" indent="-171450" algn="l" defTabSz="91432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ko-KR" altLang="en-US" sz="900" b="0" dirty="0">
                          <a:solidFill>
                            <a:schemeClr val="tx1"/>
                          </a:solidFill>
                        </a:rPr>
                        <a:t>텍스트</a:t>
                      </a:r>
                      <a:r>
                        <a:rPr lang="en-US" altLang="ko-KR" sz="900" b="0" dirty="0">
                          <a:solidFill>
                            <a:schemeClr val="tx1"/>
                          </a:solidFill>
                        </a:rPr>
                        <a:t>) </a:t>
                      </a:r>
                      <a:r>
                        <a:rPr lang="ko-KR" altLang="en-US" sz="900" b="0" dirty="0">
                          <a:solidFill>
                            <a:schemeClr val="tx1"/>
                          </a:solidFill>
                        </a:rPr>
                        <a:t>국회미래연구원이 운영하는 청년미래위원회는 미래연구 과정에 청년 세대의 입장을 반영하고</a:t>
                      </a:r>
                      <a:r>
                        <a:rPr lang="en-US" altLang="ko-KR" sz="900" b="0" dirty="0">
                          <a:solidFill>
                            <a:schemeClr val="tx1"/>
                          </a:solidFill>
                        </a:rPr>
                        <a:t>, </a:t>
                      </a:r>
                      <a:r>
                        <a:rPr lang="ko-KR" altLang="en-US" sz="900" b="0" dirty="0">
                          <a:solidFill>
                            <a:schemeClr val="tx1"/>
                          </a:solidFill>
                        </a:rPr>
                        <a:t>청년 세대의 관점에서 연구결과를 재해석하며 진취적으로 미래 변화를 </a:t>
                      </a:r>
                      <a:r>
                        <a:rPr lang="ko-KR" altLang="en-US" sz="900" b="0" dirty="0" err="1">
                          <a:solidFill>
                            <a:schemeClr val="tx1"/>
                          </a:solidFill>
                        </a:rPr>
                        <a:t>주도해나가고</a:t>
                      </a:r>
                      <a:r>
                        <a:rPr lang="ko-KR" altLang="en-US" sz="900" b="0" dirty="0">
                          <a:solidFill>
                            <a:schemeClr val="tx1"/>
                          </a:solidFill>
                        </a:rPr>
                        <a:t> 있습니다</a:t>
                      </a:r>
                      <a:r>
                        <a:rPr lang="en-US" altLang="ko-KR" sz="900" b="0" dirty="0">
                          <a:solidFill>
                            <a:schemeClr val="tx1"/>
                          </a:solidFill>
                        </a:rPr>
                        <a:t>.</a:t>
                      </a:r>
                    </a:p>
                    <a:p>
                      <a:pPr marL="0" marR="0" lvl="0" indent="0" algn="l" defTabSz="91432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endParaRPr lang="en-US" altLang="ko-KR" sz="900" b="0" dirty="0">
                        <a:solidFill>
                          <a:schemeClr val="tx1"/>
                        </a:solidFill>
                      </a:endParaRPr>
                    </a:p>
                    <a:p>
                      <a:pPr marL="171450" marR="0" lvl="0" indent="-171450" algn="l" defTabSz="91432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ko-KR" altLang="en-US" sz="900" b="0" dirty="0">
                          <a:solidFill>
                            <a:schemeClr val="tx1"/>
                          </a:solidFill>
                        </a:rPr>
                        <a:t>주요 활동</a:t>
                      </a:r>
                    </a:p>
                    <a:p>
                      <a:pPr marL="171450" marR="0" lvl="0" indent="-171450" algn="l" defTabSz="91432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ko-KR" altLang="en-US" sz="900" b="0" dirty="0" err="1">
                          <a:solidFill>
                            <a:schemeClr val="tx1"/>
                          </a:solidFill>
                        </a:rPr>
                        <a:t>ㅇ</a:t>
                      </a:r>
                      <a:r>
                        <a:rPr lang="ko-KR" altLang="en-US" sz="900" b="0" dirty="0">
                          <a:solidFill>
                            <a:schemeClr val="tx1"/>
                          </a:solidFill>
                        </a:rPr>
                        <a:t> 청년칼럼 작성</a:t>
                      </a:r>
                    </a:p>
                    <a:p>
                      <a:pPr marL="171450" marR="0" lvl="0" indent="-171450" algn="l" defTabSz="91432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ko-KR" altLang="en-US" sz="900" b="0" dirty="0" err="1">
                          <a:solidFill>
                            <a:schemeClr val="tx1"/>
                          </a:solidFill>
                        </a:rPr>
                        <a:t>ㅇ</a:t>
                      </a:r>
                      <a:r>
                        <a:rPr lang="ko-KR" altLang="en-US" sz="900" b="0" dirty="0">
                          <a:solidFill>
                            <a:schemeClr val="tx1"/>
                          </a:solidFill>
                        </a:rPr>
                        <a:t> 국회청년미래포럼 기획 및 운영</a:t>
                      </a:r>
                    </a:p>
                    <a:p>
                      <a:pPr marL="171450" marR="0" lvl="0" indent="-171450" algn="l" defTabSz="91432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ko-KR" altLang="en-US" sz="900" b="0" dirty="0" err="1">
                          <a:solidFill>
                            <a:schemeClr val="tx1"/>
                          </a:solidFill>
                        </a:rPr>
                        <a:t>ㅇ</a:t>
                      </a:r>
                      <a:r>
                        <a:rPr lang="ko-KR" altLang="en-US" sz="900" b="0" dirty="0">
                          <a:solidFill>
                            <a:schemeClr val="tx1"/>
                          </a:solidFill>
                        </a:rPr>
                        <a:t> 최종활동보고서 작성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87553557"/>
                  </a:ext>
                </a:extLst>
              </a:tr>
            </a:tbl>
          </a:graphicData>
        </a:graphic>
      </p:graphicFrame>
      <p:pic>
        <p:nvPicPr>
          <p:cNvPr id="4" name="그림 3" descr="의류, 사람, 미소, 신발류이(가) 표시된 사진&#10;&#10;자동 생성된 설명">
            <a:extLst>
              <a:ext uri="{FF2B5EF4-FFF2-40B4-BE49-F238E27FC236}">
                <a16:creationId xmlns:a16="http://schemas.microsoft.com/office/drawing/2014/main" id="{985DADCE-4021-7CE7-3E5F-55CAD6BC1E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61" y="1192710"/>
            <a:ext cx="4312316" cy="242639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48F199D-2360-5708-9204-AA51C5302B17}"/>
              </a:ext>
            </a:extLst>
          </p:cNvPr>
          <p:cNvSpPr txBox="1"/>
          <p:nvPr/>
        </p:nvSpPr>
        <p:spPr>
          <a:xfrm>
            <a:off x="2801861" y="3619106"/>
            <a:ext cx="241021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00" dirty="0"/>
              <a:t>24</a:t>
            </a:r>
            <a:r>
              <a:rPr lang="ko-KR" altLang="en-US" sz="800" dirty="0"/>
              <a:t>년도 국회미래연구원 청년미래위원회 발대식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2B451B1-DCF6-CFC8-7DBA-D1987532FC06}"/>
              </a:ext>
            </a:extLst>
          </p:cNvPr>
          <p:cNvSpPr txBox="1"/>
          <p:nvPr/>
        </p:nvSpPr>
        <p:spPr>
          <a:xfrm>
            <a:off x="1676912" y="4152506"/>
            <a:ext cx="68193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200" b="1" dirty="0"/>
              <a:t>국회미래연구원이 운영하는 청년미래위원회는 미래연구 과정에 청년 세대의 입장을 반영하고</a:t>
            </a:r>
            <a:r>
              <a:rPr lang="en-US" altLang="ko-KR" sz="1200" b="1" dirty="0"/>
              <a:t>,</a:t>
            </a:r>
          </a:p>
          <a:p>
            <a:r>
              <a:rPr lang="ko-KR" altLang="en-US" sz="1200" b="1" dirty="0"/>
              <a:t>청년 세대의 관점에서 연구결과를 재해석하며 진취적으로 미래 변화를 </a:t>
            </a:r>
            <a:r>
              <a:rPr lang="ko-KR" altLang="en-US" sz="1200" b="1" dirty="0" err="1"/>
              <a:t>주도해나가고</a:t>
            </a:r>
            <a:r>
              <a:rPr lang="ko-KR" altLang="en-US" sz="1200" b="1" dirty="0"/>
              <a:t> 있습니다</a:t>
            </a:r>
            <a:r>
              <a:rPr lang="en-US" altLang="ko-KR" sz="1200" b="1" dirty="0"/>
              <a:t>.</a:t>
            </a:r>
            <a:endParaRPr lang="ko-KR" altLang="en-US" sz="12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34543D5-B903-DE77-771A-926A5632BF86}"/>
              </a:ext>
            </a:extLst>
          </p:cNvPr>
          <p:cNvSpPr txBox="1"/>
          <p:nvPr/>
        </p:nvSpPr>
        <p:spPr>
          <a:xfrm>
            <a:off x="1676912" y="5471572"/>
            <a:ext cx="18288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050" b="1" dirty="0"/>
              <a:t>주요활동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983A6F1-6C6B-F43E-55E1-2199F241D966}"/>
              </a:ext>
            </a:extLst>
          </p:cNvPr>
          <p:cNvSpPr txBox="1"/>
          <p:nvPr/>
        </p:nvSpPr>
        <p:spPr>
          <a:xfrm>
            <a:off x="1676912" y="5920333"/>
            <a:ext cx="6819387" cy="6887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150000"/>
              </a:lnSpc>
              <a:buSzPct val="30000"/>
              <a:buFont typeface="맑은 고딕" panose="020B0503020000020004" pitchFamily="50" charset="-127"/>
              <a:buChar char="○"/>
            </a:pPr>
            <a:r>
              <a:rPr lang="ko-KR" altLang="en-US" sz="900" dirty="0"/>
              <a:t>청년칼럼 작성</a:t>
            </a:r>
            <a:endParaRPr lang="en-US" altLang="ko-KR" sz="900" dirty="0"/>
          </a:p>
          <a:p>
            <a:pPr marL="171450" indent="-171450">
              <a:lnSpc>
                <a:spcPct val="150000"/>
              </a:lnSpc>
              <a:buSzPct val="30000"/>
              <a:buFont typeface="맑은 고딕" panose="020B0503020000020004" pitchFamily="50" charset="-127"/>
              <a:buChar char="○"/>
            </a:pPr>
            <a:r>
              <a:rPr lang="ko-KR" altLang="en-US" sz="900" dirty="0"/>
              <a:t>국회청년미래포럼 기획 및 운영</a:t>
            </a:r>
            <a:endParaRPr lang="en-US" altLang="ko-KR" sz="900" dirty="0"/>
          </a:p>
          <a:p>
            <a:pPr marL="171450" indent="-171450">
              <a:lnSpc>
                <a:spcPct val="150000"/>
              </a:lnSpc>
              <a:buSzPct val="30000"/>
              <a:buFont typeface="맑은 고딕" panose="020B0503020000020004" pitchFamily="50" charset="-127"/>
              <a:buChar char="○"/>
            </a:pPr>
            <a:r>
              <a:rPr lang="ko-KR" altLang="en-US" sz="900" dirty="0"/>
              <a:t>최종활동보고서 작성</a:t>
            </a:r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CBC9EE7D-E76B-2AE4-BE89-6674413A8BD0}"/>
              </a:ext>
            </a:extLst>
          </p:cNvPr>
          <p:cNvSpPr/>
          <p:nvPr/>
        </p:nvSpPr>
        <p:spPr>
          <a:xfrm>
            <a:off x="6587394" y="5554458"/>
            <a:ext cx="2410218" cy="1303542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dirty="0"/>
              <a:t>왼쪽 화면을 참고해 디자인을 하시면 </a:t>
            </a:r>
            <a:br>
              <a:rPr lang="en-US" altLang="ko-KR" dirty="0"/>
            </a:br>
            <a:r>
              <a:rPr lang="ko-KR" altLang="en-US" dirty="0"/>
              <a:t>될 것 같습니다</a:t>
            </a:r>
            <a:r>
              <a:rPr lang="en-US" altLang="ko-KR" dirty="0"/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86A2F13-AA6D-5340-AF5A-143C22995E07}"/>
              </a:ext>
            </a:extLst>
          </p:cNvPr>
          <p:cNvSpPr txBox="1"/>
          <p:nvPr/>
        </p:nvSpPr>
        <p:spPr>
          <a:xfrm>
            <a:off x="1676912" y="4834305"/>
            <a:ext cx="18288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050" b="1" dirty="0" err="1"/>
              <a:t>위원명</a:t>
            </a:r>
            <a:endParaRPr lang="ko-KR" altLang="en-US" sz="1050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FE93D89-C3B2-4F93-557C-7389A9A764AF}"/>
              </a:ext>
            </a:extLst>
          </p:cNvPr>
          <p:cNvSpPr txBox="1"/>
          <p:nvPr/>
        </p:nvSpPr>
        <p:spPr>
          <a:xfrm>
            <a:off x="1676912" y="5061044"/>
            <a:ext cx="6819387" cy="2732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150000"/>
              </a:lnSpc>
              <a:buSzPct val="30000"/>
              <a:buFont typeface="맑은 고딕" panose="020B0503020000020004" pitchFamily="50" charset="-127"/>
              <a:buChar char="○"/>
            </a:pPr>
            <a:r>
              <a:rPr lang="ko-KR" altLang="en-US" sz="900" dirty="0"/>
              <a:t>김도현</a:t>
            </a:r>
            <a:r>
              <a:rPr lang="en-US" altLang="ko-KR" sz="900" dirty="0"/>
              <a:t>, </a:t>
            </a:r>
            <a:r>
              <a:rPr lang="ko-KR" altLang="en-US" sz="900" dirty="0" err="1"/>
              <a:t>김민보</a:t>
            </a:r>
            <a:r>
              <a:rPr lang="en-US" altLang="ko-KR" sz="900" dirty="0"/>
              <a:t>, </a:t>
            </a:r>
            <a:r>
              <a:rPr lang="ko-KR" altLang="en-US" sz="900" dirty="0" err="1"/>
              <a:t>김윤조</a:t>
            </a:r>
            <a:r>
              <a:rPr lang="en-US" altLang="ko-KR" sz="900" dirty="0"/>
              <a:t>, </a:t>
            </a:r>
            <a:r>
              <a:rPr lang="ko-KR" altLang="en-US" sz="900" dirty="0"/>
              <a:t>서준영</a:t>
            </a:r>
            <a:r>
              <a:rPr lang="en-US" altLang="ko-KR" sz="900" dirty="0"/>
              <a:t>, </a:t>
            </a:r>
            <a:r>
              <a:rPr lang="ko-KR" altLang="en-US" sz="900" dirty="0"/>
              <a:t>이민영</a:t>
            </a:r>
            <a:r>
              <a:rPr lang="en-US" altLang="ko-KR" sz="900" dirty="0"/>
              <a:t>, </a:t>
            </a:r>
            <a:r>
              <a:rPr lang="ko-KR" altLang="en-US" sz="900" dirty="0" err="1"/>
              <a:t>장우현</a:t>
            </a:r>
            <a:r>
              <a:rPr lang="en-US" altLang="ko-KR" sz="900" dirty="0"/>
              <a:t>, </a:t>
            </a:r>
            <a:r>
              <a:rPr lang="ko-KR" altLang="en-US" sz="900" dirty="0"/>
              <a:t>정현준</a:t>
            </a:r>
            <a:r>
              <a:rPr lang="en-US" altLang="ko-KR" sz="900" dirty="0"/>
              <a:t>, </a:t>
            </a:r>
            <a:r>
              <a:rPr lang="ko-KR" altLang="en-US" sz="900" dirty="0" err="1"/>
              <a:t>현지혁</a:t>
            </a:r>
            <a:r>
              <a:rPr lang="en-US" altLang="ko-KR" sz="900" dirty="0"/>
              <a:t>, </a:t>
            </a:r>
            <a:r>
              <a:rPr lang="ko-KR" altLang="en-US" sz="900" dirty="0" err="1"/>
              <a:t>황다성</a:t>
            </a:r>
            <a:r>
              <a:rPr lang="ko-KR" altLang="en-US" sz="900" dirty="0"/>
              <a:t> 위원</a:t>
            </a:r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F9D17004-D2E4-F95B-61FB-5DE64507291B}"/>
              </a:ext>
            </a:extLst>
          </p:cNvPr>
          <p:cNvSpPr/>
          <p:nvPr/>
        </p:nvSpPr>
        <p:spPr>
          <a:xfrm>
            <a:off x="12268656" y="1083780"/>
            <a:ext cx="2945944" cy="37863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dirty="0"/>
              <a:t>241226 </a:t>
            </a:r>
            <a:r>
              <a:rPr lang="ko-KR" altLang="en-US" sz="1200" dirty="0" err="1"/>
              <a:t>김가을</a:t>
            </a:r>
            <a:r>
              <a:rPr lang="ko-KR" altLang="en-US" sz="1200" dirty="0"/>
              <a:t> 연구원 디자인 반영 완료</a:t>
            </a:r>
          </a:p>
        </p:txBody>
      </p:sp>
      <p:sp>
        <p:nvSpPr>
          <p:cNvPr id="13" name="Rectangle 31" descr="어두운 상향 대각선">
            <a:extLst>
              <a:ext uri="{FF2B5EF4-FFF2-40B4-BE49-F238E27FC236}">
                <a16:creationId xmlns:a16="http://schemas.microsoft.com/office/drawing/2014/main" id="{9F991558-8A9C-467D-664D-2350FBBA7E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3501" y="696417"/>
            <a:ext cx="9457200" cy="339377"/>
          </a:xfrm>
          <a:prstGeom prst="roundRect">
            <a:avLst>
              <a:gd name="adj" fmla="val 50000"/>
            </a:avLst>
          </a:prstGeom>
          <a:solidFill>
            <a:srgbClr val="6776B9"/>
          </a:solidFill>
          <a:ln w="15875" cap="flat" cmpd="sng" algn="ctr">
            <a:noFill/>
            <a:prstDash val="solid"/>
            <a:miter lim="800000"/>
          </a:ln>
          <a:effectLst/>
        </p:spPr>
        <p:txBody>
          <a:bodyPr lIns="72000" rIns="72000" rtlCol="0" anchor="ctr"/>
          <a:lstStyle/>
          <a:p>
            <a:pPr marL="0" lvl="1" algn="ctr" defTabSz="457200" fontAlgn="base" latinLnBrk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ko-KR" sz="1600" b="1" i="0" u="none" strike="noStrike" kern="0" cap="none" spc="-50" normalizeH="0" baseline="0" noProof="0" dirty="0">
                <a:ln>
                  <a:solidFill>
                    <a:sysClr val="window" lastClr="FFFFFF">
                      <a:lumMod val="75000"/>
                      <a:alpha val="0"/>
                    </a:sysClr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Rix정고딕 B" panose="02020603020101020101" pitchFamily="18" charset="-127"/>
                <a:ea typeface="Rix정고딕 B" panose="02020603020101020101" pitchFamily="18" charset="-127"/>
              </a:rPr>
              <a:t>TO-BE </a:t>
            </a:r>
            <a:r>
              <a:rPr kumimoji="0" lang="ko-KR" altLang="en-US" sz="1600" b="1" i="0" u="none" strike="noStrike" kern="0" cap="none" spc="-50" normalizeH="0" baseline="0" noProof="0" dirty="0">
                <a:ln>
                  <a:solidFill>
                    <a:sysClr val="window" lastClr="FFFFFF">
                      <a:lumMod val="75000"/>
                      <a:alpha val="0"/>
                    </a:sysClr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Rix정고딕 B" panose="02020603020101020101" pitchFamily="18" charset="-127"/>
                <a:ea typeface="Rix정고딕 B" panose="02020603020101020101" pitchFamily="18" charset="-127"/>
              </a:rPr>
              <a:t>예시화면</a:t>
            </a:r>
            <a:endParaRPr kumimoji="0" lang="en-US" altLang="ko-KR" sz="1600" b="1" i="0" u="none" strike="noStrike" kern="0" cap="none" spc="-50" normalizeH="0" baseline="0" noProof="0" dirty="0">
              <a:ln>
                <a:solidFill>
                  <a:sysClr val="window" lastClr="FFFFFF">
                    <a:lumMod val="75000"/>
                    <a:alpha val="0"/>
                  </a:sysClr>
                </a:solidFill>
              </a:ln>
              <a:solidFill>
                <a:schemeClr val="bg1"/>
              </a:solidFill>
              <a:effectLst/>
              <a:uLnTx/>
              <a:uFillTx/>
              <a:latin typeface="Rix정고딕 B" panose="02020603020101020101" pitchFamily="18" charset="-127"/>
              <a:ea typeface="Rix정고딕 B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532484768"/>
      </p:ext>
    </p:ext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표 1">
            <a:extLst>
              <a:ext uri="{FF2B5EF4-FFF2-40B4-BE49-F238E27FC236}">
                <a16:creationId xmlns:a16="http://schemas.microsoft.com/office/drawing/2014/main" id="{FF3EB7AA-D03F-F90D-8932-841A24E6A38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7045810"/>
              </p:ext>
            </p:extLst>
          </p:nvPr>
        </p:nvGraphicFramePr>
        <p:xfrm>
          <a:off x="9731298" y="671652"/>
          <a:ext cx="2448000" cy="83637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8000">
                  <a:extLst>
                    <a:ext uri="{9D8B030D-6E8A-4147-A177-3AD203B41FA5}">
                      <a16:colId xmlns:a16="http://schemas.microsoft.com/office/drawing/2014/main" val="585564349"/>
                    </a:ext>
                  </a:extLst>
                </a:gridCol>
                <a:gridCol w="2160000">
                  <a:extLst>
                    <a:ext uri="{9D8B030D-6E8A-4147-A177-3AD203B41FA5}">
                      <a16:colId xmlns:a16="http://schemas.microsoft.com/office/drawing/2014/main" val="2203768793"/>
                    </a:ext>
                  </a:extLst>
                </a:gridCol>
              </a:tblGrid>
              <a:tr h="36000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00" b="1" dirty="0">
                          <a:solidFill>
                            <a:schemeClr val="bg1"/>
                          </a:solidFill>
                        </a:rPr>
                        <a:t>※</a:t>
                      </a:r>
                      <a:endParaRPr lang="ko-KR" altLang="en-US" sz="9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2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ko-KR" altLang="en-US" sz="900" b="1" dirty="0">
                          <a:solidFill>
                            <a:schemeClr val="bg1"/>
                          </a:solidFill>
                        </a:rPr>
                        <a:t>소개 → 원장 → 프로필</a:t>
                      </a:r>
                      <a:endParaRPr lang="en-US" altLang="ko-KR" sz="9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6687217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00" b="0" dirty="0">
                          <a:solidFill>
                            <a:schemeClr val="bg1"/>
                          </a:solidFill>
                        </a:rPr>
                        <a:t>1</a:t>
                      </a:r>
                      <a:endParaRPr lang="ko-KR" altLang="en-US" sz="900" b="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2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ko-KR" altLang="en-US" sz="900" b="0" dirty="0">
                          <a:solidFill>
                            <a:schemeClr val="tx1"/>
                          </a:solidFill>
                        </a:rPr>
                        <a:t>현재 국회미래연구원 원장은 </a:t>
                      </a:r>
                      <a:br>
                        <a:rPr lang="en-US" altLang="ko-KR" sz="900" b="0" dirty="0">
                          <a:solidFill>
                            <a:schemeClr val="tx1"/>
                          </a:solidFill>
                        </a:rPr>
                      </a:br>
                      <a:r>
                        <a:rPr lang="ko-KR" altLang="en-US" sz="900" b="0" dirty="0">
                          <a:solidFill>
                            <a:schemeClr val="tx1"/>
                          </a:solidFill>
                        </a:rPr>
                        <a:t>보류</a:t>
                      </a:r>
                      <a:endParaRPr lang="en-US" altLang="ko-KR" sz="9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87318280"/>
                  </a:ext>
                </a:extLst>
              </a:tr>
            </a:tbl>
          </a:graphicData>
        </a:graphic>
      </p:graphicFrame>
      <p:pic>
        <p:nvPicPr>
          <p:cNvPr id="3" name="그림 2">
            <a:extLst>
              <a:ext uri="{FF2B5EF4-FFF2-40B4-BE49-F238E27FC236}">
                <a16:creationId xmlns:a16="http://schemas.microsoft.com/office/drawing/2014/main" id="{2A630C60-0D10-9D3D-C087-73E6004390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9480" y="733332"/>
            <a:ext cx="8037078" cy="6061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09350"/>
      </p:ext>
    </p:extLst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표 1">
            <a:extLst>
              <a:ext uri="{FF2B5EF4-FFF2-40B4-BE49-F238E27FC236}">
                <a16:creationId xmlns:a16="http://schemas.microsoft.com/office/drawing/2014/main" id="{0CB40492-2421-FA55-775C-952A0470137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5868722"/>
              </p:ext>
            </p:extLst>
          </p:nvPr>
        </p:nvGraphicFramePr>
        <p:xfrm>
          <a:off x="9731298" y="671652"/>
          <a:ext cx="2448000" cy="145359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8000">
                  <a:extLst>
                    <a:ext uri="{9D8B030D-6E8A-4147-A177-3AD203B41FA5}">
                      <a16:colId xmlns:a16="http://schemas.microsoft.com/office/drawing/2014/main" val="585564349"/>
                    </a:ext>
                  </a:extLst>
                </a:gridCol>
                <a:gridCol w="2160000">
                  <a:extLst>
                    <a:ext uri="{9D8B030D-6E8A-4147-A177-3AD203B41FA5}">
                      <a16:colId xmlns:a16="http://schemas.microsoft.com/office/drawing/2014/main" val="2203768793"/>
                    </a:ext>
                  </a:extLst>
                </a:gridCol>
              </a:tblGrid>
              <a:tr h="36000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00" b="1" dirty="0">
                          <a:solidFill>
                            <a:schemeClr val="bg1"/>
                          </a:solidFill>
                        </a:rPr>
                        <a:t>※</a:t>
                      </a:r>
                      <a:endParaRPr lang="ko-KR" altLang="en-US" sz="9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2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ko-KR" altLang="en-US" sz="900" b="1" dirty="0">
                          <a:solidFill>
                            <a:schemeClr val="bg1"/>
                          </a:solidFill>
                        </a:rPr>
                        <a:t>소개 → 연구원소개 → 조직도</a:t>
                      </a:r>
                      <a:endParaRPr lang="en-US" altLang="ko-KR" sz="9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6687217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00" b="0" dirty="0">
                          <a:solidFill>
                            <a:schemeClr val="bg1"/>
                          </a:solidFill>
                        </a:rPr>
                        <a:t>1</a:t>
                      </a:r>
                      <a:endParaRPr lang="ko-KR" altLang="en-US" sz="900" b="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2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ko-KR" altLang="en-US" sz="900" dirty="0"/>
                        <a:t>현재 조직도는 왼쪽 화면처럼 아래로 스크롤하면 상세내역이 모두 </a:t>
                      </a:r>
                      <a:endParaRPr lang="en-US" altLang="ko-KR" sz="900" dirty="0"/>
                    </a:p>
                    <a:p>
                      <a:pPr marL="0" marR="0" lvl="0" indent="0" algn="l" defTabSz="91432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ko-KR" altLang="en-US" sz="900" dirty="0"/>
                        <a:t>표시됩니다</a:t>
                      </a:r>
                      <a:r>
                        <a:rPr lang="en-US" altLang="ko-KR" sz="900" dirty="0"/>
                        <a:t>.</a:t>
                      </a:r>
                      <a:br>
                        <a:rPr lang="en-US" altLang="ko-KR" sz="900" dirty="0"/>
                      </a:br>
                      <a:r>
                        <a:rPr lang="ko-KR" altLang="en-US" sz="900" dirty="0"/>
                        <a:t>참고 사이트처럼 각 팀 클릭 시 해당 팀만 보이도록 변경 요청</a:t>
                      </a:r>
                      <a:endParaRPr lang="en-US" altLang="ko-KR" sz="9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5916220"/>
                  </a:ext>
                </a:extLst>
              </a:tr>
            </a:tbl>
          </a:graphicData>
        </a:graphic>
      </p:graphicFrame>
      <p:pic>
        <p:nvPicPr>
          <p:cNvPr id="5" name="그림 4">
            <a:extLst>
              <a:ext uri="{FF2B5EF4-FFF2-40B4-BE49-F238E27FC236}">
                <a16:creationId xmlns:a16="http://schemas.microsoft.com/office/drawing/2014/main" id="{E45B8F6E-961F-508A-4B03-2D556DC957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609" y="1096404"/>
            <a:ext cx="5270323" cy="25884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6B6CABB-6D9A-462A-12F7-D9438EDBE362}"/>
              </a:ext>
            </a:extLst>
          </p:cNvPr>
          <p:cNvSpPr txBox="1"/>
          <p:nvPr/>
        </p:nvSpPr>
        <p:spPr>
          <a:xfrm>
            <a:off x="274098" y="4419656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dirty="0">
                <a:hlinkClick r:id="rId3"/>
              </a:rPr>
              <a:t>https://www.klri.re.kr/kor/organization/list.do</a:t>
            </a:r>
            <a:endParaRPr lang="ko-KR" altLang="en-US" dirty="0"/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0F5ABB6E-B6F0-DFC3-27D6-DE8C5CF4C4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61932" y="1370659"/>
            <a:ext cx="3890650" cy="2039890"/>
          </a:xfrm>
          <a:prstGeom prst="rect">
            <a:avLst/>
          </a:prstGeom>
        </p:spPr>
      </p:pic>
      <p:sp>
        <p:nvSpPr>
          <p:cNvPr id="6" name="Rectangle 31" descr="어두운 상향 대각선">
            <a:extLst>
              <a:ext uri="{FF2B5EF4-FFF2-40B4-BE49-F238E27FC236}">
                <a16:creationId xmlns:a16="http://schemas.microsoft.com/office/drawing/2014/main" id="{E93A7BCE-0A00-71D1-B43D-6182CD0CBD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3501" y="696417"/>
            <a:ext cx="9458439" cy="339377"/>
          </a:xfrm>
          <a:prstGeom prst="roundRect">
            <a:avLst>
              <a:gd name="adj" fmla="val 50000"/>
            </a:avLst>
          </a:prstGeom>
          <a:solidFill>
            <a:srgbClr val="75B2E1"/>
          </a:solidFill>
          <a:ln w="15875" cap="flat" cmpd="sng" algn="ctr">
            <a:noFill/>
            <a:prstDash val="solid"/>
            <a:miter lim="800000"/>
          </a:ln>
          <a:effectLst/>
        </p:spPr>
        <p:txBody>
          <a:bodyPr lIns="72000" rIns="72000" rtlCol="0" anchor="ctr"/>
          <a:lstStyle/>
          <a:p>
            <a:pPr marL="0" lvl="1" algn="ctr" defTabSz="457200" fontAlgn="base" latinLnBrk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ko-KR" sz="1600" b="1" i="0" u="none" strike="noStrike" kern="0" cap="none" spc="-50" normalizeH="0" baseline="0" noProof="0" dirty="0">
                <a:ln>
                  <a:solidFill>
                    <a:sysClr val="window" lastClr="FFFFFF">
                      <a:lumMod val="75000"/>
                      <a:alpha val="0"/>
                    </a:sysClr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Rix정고딕 B" panose="02020603020101020101" pitchFamily="18" charset="-127"/>
                <a:ea typeface="Rix정고딕 B" panose="02020603020101020101" pitchFamily="18" charset="-127"/>
              </a:rPr>
              <a:t>AS-IS</a:t>
            </a:r>
          </a:p>
        </p:txBody>
      </p:sp>
      <p:sp>
        <p:nvSpPr>
          <p:cNvPr id="8" name="Rectangle 31" descr="어두운 상향 대각선">
            <a:extLst>
              <a:ext uri="{FF2B5EF4-FFF2-40B4-BE49-F238E27FC236}">
                <a16:creationId xmlns:a16="http://schemas.microsoft.com/office/drawing/2014/main" id="{3443F2DF-457F-CC42-7954-F02C6B2E57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3501" y="3745414"/>
            <a:ext cx="9457200" cy="339377"/>
          </a:xfrm>
          <a:prstGeom prst="roundRect">
            <a:avLst>
              <a:gd name="adj" fmla="val 50000"/>
            </a:avLst>
          </a:prstGeom>
          <a:solidFill>
            <a:srgbClr val="6776B9"/>
          </a:solidFill>
          <a:ln w="15875" cap="flat" cmpd="sng" algn="ctr">
            <a:noFill/>
            <a:prstDash val="solid"/>
            <a:miter lim="800000"/>
          </a:ln>
          <a:effectLst/>
        </p:spPr>
        <p:txBody>
          <a:bodyPr lIns="72000" rIns="72000" rtlCol="0" anchor="ctr"/>
          <a:lstStyle/>
          <a:p>
            <a:pPr marL="0" lvl="1" algn="ctr" defTabSz="457200" fontAlgn="base" latinLnBrk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ko-KR" sz="1600" b="1" i="0" u="none" strike="noStrike" kern="0" cap="none" spc="-50" normalizeH="0" baseline="0" noProof="0" dirty="0">
                <a:ln>
                  <a:solidFill>
                    <a:sysClr val="window" lastClr="FFFFFF">
                      <a:lumMod val="75000"/>
                      <a:alpha val="0"/>
                    </a:sysClr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Rix정고딕 B" panose="02020603020101020101" pitchFamily="18" charset="-127"/>
                <a:ea typeface="Rix정고딕 B" panose="02020603020101020101" pitchFamily="18" charset="-127"/>
              </a:rPr>
              <a:t>TO-BE </a:t>
            </a:r>
            <a:r>
              <a:rPr kumimoji="0" lang="ko-KR" altLang="en-US" sz="1600" b="1" i="0" u="none" strike="noStrike" kern="0" cap="none" spc="-50" normalizeH="0" baseline="0" noProof="0" dirty="0">
                <a:ln>
                  <a:solidFill>
                    <a:sysClr val="window" lastClr="FFFFFF">
                      <a:lumMod val="75000"/>
                      <a:alpha val="0"/>
                    </a:sysClr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Rix정고딕 B" panose="02020603020101020101" pitchFamily="18" charset="-127"/>
                <a:ea typeface="Rix정고딕 B" panose="02020603020101020101" pitchFamily="18" charset="-127"/>
              </a:rPr>
              <a:t>예시화면</a:t>
            </a:r>
            <a:endParaRPr kumimoji="0" lang="en-US" altLang="ko-KR" sz="1600" b="1" i="0" u="none" strike="noStrike" kern="0" cap="none" spc="-50" normalizeH="0" baseline="0" noProof="0" dirty="0">
              <a:ln>
                <a:solidFill>
                  <a:sysClr val="window" lastClr="FFFFFF">
                    <a:lumMod val="75000"/>
                    <a:alpha val="0"/>
                  </a:sysClr>
                </a:solidFill>
              </a:ln>
              <a:solidFill>
                <a:schemeClr val="bg1"/>
              </a:solidFill>
              <a:effectLst/>
              <a:uLnTx/>
              <a:uFillTx/>
              <a:latin typeface="Rix정고딕 B" panose="02020603020101020101" pitchFamily="18" charset="-127"/>
              <a:ea typeface="Rix정고딕 B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598631802"/>
      </p:ext>
    </p:extLst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84C594-A508-1D41-3874-6BC73FFC27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70895FAA-5421-2892-E20E-06CE38BD2A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Chapter</a:t>
            </a:r>
            <a:endParaRPr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2AAD703-7637-A117-BC5F-397A758F7ED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42409" y="2948169"/>
            <a:ext cx="9778016" cy="553998"/>
          </a:xfrm>
        </p:spPr>
        <p:txBody>
          <a:bodyPr/>
          <a:lstStyle/>
          <a:p>
            <a:r>
              <a:rPr lang="ko-KR" altLang="en-US" sz="4000" dirty="0"/>
              <a:t>국회미래연구원 개발요청 사항</a:t>
            </a:r>
          </a:p>
        </p:txBody>
      </p:sp>
    </p:spTree>
    <p:extLst>
      <p:ext uri="{BB962C8B-B14F-4D97-AF65-F5344CB8AC3E}">
        <p14:creationId xmlns:p14="http://schemas.microsoft.com/office/powerpoint/2010/main" val="335725649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6ED1D8-30D6-EC02-225C-492E8C4E48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표 1">
            <a:extLst>
              <a:ext uri="{FF2B5EF4-FFF2-40B4-BE49-F238E27FC236}">
                <a16:creationId xmlns:a16="http://schemas.microsoft.com/office/drawing/2014/main" id="{8CA632BF-D511-A164-40A7-1B2502B51260}"/>
              </a:ext>
            </a:extLst>
          </p:cNvPr>
          <p:cNvGraphicFramePr>
            <a:graphicFrameLocks noGrp="1"/>
          </p:cNvGraphicFramePr>
          <p:nvPr/>
        </p:nvGraphicFramePr>
        <p:xfrm>
          <a:off x="9731298" y="671652"/>
          <a:ext cx="2448000" cy="72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8000">
                  <a:extLst>
                    <a:ext uri="{9D8B030D-6E8A-4147-A177-3AD203B41FA5}">
                      <a16:colId xmlns:a16="http://schemas.microsoft.com/office/drawing/2014/main" val="585564349"/>
                    </a:ext>
                  </a:extLst>
                </a:gridCol>
                <a:gridCol w="2160000">
                  <a:extLst>
                    <a:ext uri="{9D8B030D-6E8A-4147-A177-3AD203B41FA5}">
                      <a16:colId xmlns:a16="http://schemas.microsoft.com/office/drawing/2014/main" val="2203768793"/>
                    </a:ext>
                  </a:extLst>
                </a:gridCol>
              </a:tblGrid>
              <a:tr h="36000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00" b="1" dirty="0">
                          <a:solidFill>
                            <a:schemeClr val="bg1"/>
                          </a:solidFill>
                        </a:rPr>
                        <a:t>※</a:t>
                      </a:r>
                      <a:endParaRPr lang="ko-KR" altLang="en-US" sz="9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2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ko-KR" altLang="en-US" sz="900" b="1" dirty="0">
                          <a:solidFill>
                            <a:schemeClr val="bg1"/>
                          </a:solidFill>
                        </a:rPr>
                        <a:t>타이틀 이름</a:t>
                      </a:r>
                      <a:endParaRPr lang="en-US" altLang="ko-KR" sz="9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6687217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00" b="0" dirty="0">
                          <a:solidFill>
                            <a:schemeClr val="bg1"/>
                          </a:solidFill>
                        </a:rPr>
                        <a:t>1</a:t>
                      </a:r>
                      <a:endParaRPr lang="ko-KR" altLang="en-US" sz="900" b="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2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ko-KR" altLang="en-US" sz="900" b="0" dirty="0">
                          <a:solidFill>
                            <a:schemeClr val="tx1"/>
                          </a:solidFill>
                        </a:rPr>
                        <a:t>가장 </a:t>
                      </a:r>
                      <a:r>
                        <a:rPr lang="ko-KR" altLang="en-US" sz="900" b="0" dirty="0" err="1">
                          <a:solidFill>
                            <a:schemeClr val="tx1"/>
                          </a:solidFill>
                        </a:rPr>
                        <a:t>하위메뉴명이</a:t>
                      </a:r>
                      <a:r>
                        <a:rPr lang="ko-KR" altLang="en-US" sz="900" b="0" dirty="0">
                          <a:solidFill>
                            <a:schemeClr val="tx1"/>
                          </a:solidFill>
                        </a:rPr>
                        <a:t> 반영되게 요청</a:t>
                      </a:r>
                      <a:endParaRPr lang="en-US" altLang="ko-KR" sz="9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5916220"/>
                  </a:ext>
                </a:extLst>
              </a:tr>
            </a:tbl>
          </a:graphicData>
        </a:graphic>
      </p:graphicFrame>
      <p:pic>
        <p:nvPicPr>
          <p:cNvPr id="8" name="그림 7">
            <a:extLst>
              <a:ext uri="{FF2B5EF4-FFF2-40B4-BE49-F238E27FC236}">
                <a16:creationId xmlns:a16="http://schemas.microsoft.com/office/drawing/2014/main" id="{3B1F6A05-15B6-0EF3-3FC5-08EF083299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1730" y="1096404"/>
            <a:ext cx="5261981" cy="2588400"/>
          </a:xfrm>
          <a:prstGeom prst="rect">
            <a:avLst/>
          </a:prstGeom>
        </p:spPr>
      </p:pic>
      <p:sp>
        <p:nvSpPr>
          <p:cNvPr id="10" name="직사각형 9">
            <a:extLst>
              <a:ext uri="{FF2B5EF4-FFF2-40B4-BE49-F238E27FC236}">
                <a16:creationId xmlns:a16="http://schemas.microsoft.com/office/drawing/2014/main" id="{9190A10C-1975-5B7A-E6C8-D7CA222C83D2}"/>
              </a:ext>
            </a:extLst>
          </p:cNvPr>
          <p:cNvSpPr/>
          <p:nvPr/>
        </p:nvSpPr>
        <p:spPr>
          <a:xfrm>
            <a:off x="4605657" y="2441677"/>
            <a:ext cx="568799" cy="164800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타원 10">
            <a:extLst>
              <a:ext uri="{FF2B5EF4-FFF2-40B4-BE49-F238E27FC236}">
                <a16:creationId xmlns:a16="http://schemas.microsoft.com/office/drawing/2014/main" id="{0F175044-3D36-0682-3D15-760A075A8482}"/>
              </a:ext>
            </a:extLst>
          </p:cNvPr>
          <p:cNvSpPr/>
          <p:nvPr/>
        </p:nvSpPr>
        <p:spPr>
          <a:xfrm>
            <a:off x="4497657" y="2336655"/>
            <a:ext cx="216000" cy="2160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900" b="1" dirty="0">
                <a:latin typeface="+mn-ea"/>
              </a:rPr>
              <a:t>1</a:t>
            </a:r>
            <a:endParaRPr lang="ko-KR" altLang="en-US" sz="900" b="1" dirty="0">
              <a:latin typeface="+mn-ea"/>
            </a:endParaRPr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82BCA6AB-1706-2585-E7BF-D2DE3A9A9C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1730" y="4145401"/>
            <a:ext cx="5261981" cy="25884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238EB2E-8D3A-F0AD-329E-0A5D47F90FDC}"/>
              </a:ext>
            </a:extLst>
          </p:cNvPr>
          <p:cNvSpPr txBox="1"/>
          <p:nvPr/>
        </p:nvSpPr>
        <p:spPr>
          <a:xfrm>
            <a:off x="3431064" y="5439601"/>
            <a:ext cx="2917984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ko-KR" altLang="en-US" sz="1100" b="1" dirty="0" err="1"/>
              <a:t>브리프형</a:t>
            </a:r>
            <a:r>
              <a:rPr lang="ko-KR" altLang="en-US" sz="1100" b="1" dirty="0"/>
              <a:t> 심층분석 보고서</a:t>
            </a: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451FA9ED-DD23-F78B-BDF9-FE627225F3D0}"/>
              </a:ext>
            </a:extLst>
          </p:cNvPr>
          <p:cNvSpPr/>
          <p:nvPr/>
        </p:nvSpPr>
        <p:spPr>
          <a:xfrm>
            <a:off x="0" y="293544"/>
            <a:ext cx="2686050" cy="36304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/>
              <a:t>사용자 페이지</a:t>
            </a:r>
          </a:p>
        </p:txBody>
      </p:sp>
      <p:sp>
        <p:nvSpPr>
          <p:cNvPr id="6" name="Rectangle 31" descr="어두운 상향 대각선">
            <a:extLst>
              <a:ext uri="{FF2B5EF4-FFF2-40B4-BE49-F238E27FC236}">
                <a16:creationId xmlns:a16="http://schemas.microsoft.com/office/drawing/2014/main" id="{BB90D3B5-6A90-B9A4-3DD8-D1B4543997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3501" y="696417"/>
            <a:ext cx="9458439" cy="339377"/>
          </a:xfrm>
          <a:prstGeom prst="roundRect">
            <a:avLst>
              <a:gd name="adj" fmla="val 50000"/>
            </a:avLst>
          </a:prstGeom>
          <a:solidFill>
            <a:srgbClr val="75B2E1"/>
          </a:solidFill>
          <a:ln w="15875" cap="flat" cmpd="sng" algn="ctr">
            <a:noFill/>
            <a:prstDash val="solid"/>
            <a:miter lim="800000"/>
          </a:ln>
          <a:effectLst/>
        </p:spPr>
        <p:txBody>
          <a:bodyPr lIns="72000" rIns="72000" rtlCol="0" anchor="ctr"/>
          <a:lstStyle/>
          <a:p>
            <a:pPr marL="0" lvl="1" algn="ctr" defTabSz="457200" fontAlgn="base" latinLnBrk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ko-KR" sz="1600" b="1" i="0" u="none" strike="noStrike" kern="0" cap="none" spc="-50" normalizeH="0" baseline="0" noProof="0" dirty="0">
                <a:ln>
                  <a:solidFill>
                    <a:sysClr val="window" lastClr="FFFFFF">
                      <a:lumMod val="75000"/>
                      <a:alpha val="0"/>
                    </a:sysClr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Rix정고딕 B" panose="02020603020101020101" pitchFamily="18" charset="-127"/>
                <a:ea typeface="Rix정고딕 B" panose="02020603020101020101" pitchFamily="18" charset="-127"/>
              </a:rPr>
              <a:t>AS-IS</a:t>
            </a:r>
          </a:p>
        </p:txBody>
      </p:sp>
      <p:sp>
        <p:nvSpPr>
          <p:cNvPr id="7" name="Rectangle 31" descr="어두운 상향 대각선">
            <a:extLst>
              <a:ext uri="{FF2B5EF4-FFF2-40B4-BE49-F238E27FC236}">
                <a16:creationId xmlns:a16="http://schemas.microsoft.com/office/drawing/2014/main" id="{DC2CAA4D-45BC-44AA-F3EF-027E894C8C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3501" y="3745414"/>
            <a:ext cx="9457200" cy="339377"/>
          </a:xfrm>
          <a:prstGeom prst="roundRect">
            <a:avLst>
              <a:gd name="adj" fmla="val 50000"/>
            </a:avLst>
          </a:prstGeom>
          <a:solidFill>
            <a:srgbClr val="6776B9"/>
          </a:solidFill>
          <a:ln w="15875" cap="flat" cmpd="sng" algn="ctr">
            <a:noFill/>
            <a:prstDash val="solid"/>
            <a:miter lim="800000"/>
          </a:ln>
          <a:effectLst/>
        </p:spPr>
        <p:txBody>
          <a:bodyPr lIns="72000" rIns="72000" rtlCol="0" anchor="ctr"/>
          <a:lstStyle/>
          <a:p>
            <a:pPr marL="0" lvl="1" algn="ctr" defTabSz="457200" fontAlgn="base" latinLnBrk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ko-KR" sz="1600" b="1" i="0" u="none" strike="noStrike" kern="0" cap="none" spc="-50" normalizeH="0" baseline="0" noProof="0" dirty="0">
                <a:ln>
                  <a:solidFill>
                    <a:sysClr val="window" lastClr="FFFFFF">
                      <a:lumMod val="75000"/>
                      <a:alpha val="0"/>
                    </a:sysClr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Rix정고딕 B" panose="02020603020101020101" pitchFamily="18" charset="-127"/>
                <a:ea typeface="Rix정고딕 B" panose="02020603020101020101" pitchFamily="18" charset="-127"/>
              </a:rPr>
              <a:t>TO-BE </a:t>
            </a:r>
            <a:r>
              <a:rPr kumimoji="0" lang="ko-KR" altLang="en-US" sz="1600" b="1" i="0" u="none" strike="noStrike" kern="0" cap="none" spc="-50" normalizeH="0" baseline="0" noProof="0" dirty="0">
                <a:ln>
                  <a:solidFill>
                    <a:sysClr val="window" lastClr="FFFFFF">
                      <a:lumMod val="75000"/>
                      <a:alpha val="0"/>
                    </a:sysClr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Rix정고딕 B" panose="02020603020101020101" pitchFamily="18" charset="-127"/>
                <a:ea typeface="Rix정고딕 B" panose="02020603020101020101" pitchFamily="18" charset="-127"/>
              </a:rPr>
              <a:t>예시화면</a:t>
            </a:r>
            <a:endParaRPr kumimoji="0" lang="en-US" altLang="ko-KR" sz="1600" b="1" i="0" u="none" strike="noStrike" kern="0" cap="none" spc="-50" normalizeH="0" baseline="0" noProof="0" dirty="0">
              <a:ln>
                <a:solidFill>
                  <a:sysClr val="window" lastClr="FFFFFF">
                    <a:lumMod val="75000"/>
                    <a:alpha val="0"/>
                  </a:sysClr>
                </a:solidFill>
              </a:ln>
              <a:solidFill>
                <a:schemeClr val="bg1"/>
              </a:solidFill>
              <a:effectLst/>
              <a:uLnTx/>
              <a:uFillTx/>
              <a:latin typeface="Rix정고딕 B" panose="02020603020101020101" pitchFamily="18" charset="-127"/>
              <a:ea typeface="Rix정고딕 B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628616488"/>
      </p:ext>
    </p:extLst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37F323-9120-5185-DCCC-A0A989E697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표 1">
            <a:extLst>
              <a:ext uri="{FF2B5EF4-FFF2-40B4-BE49-F238E27FC236}">
                <a16:creationId xmlns:a16="http://schemas.microsoft.com/office/drawing/2014/main" id="{FF968E05-AB9E-74B7-FA87-9EDF287C4D9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2442158"/>
              </p:ext>
            </p:extLst>
          </p:nvPr>
        </p:nvGraphicFramePr>
        <p:xfrm>
          <a:off x="9731298" y="671652"/>
          <a:ext cx="2448000" cy="289377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8000">
                  <a:extLst>
                    <a:ext uri="{9D8B030D-6E8A-4147-A177-3AD203B41FA5}">
                      <a16:colId xmlns:a16="http://schemas.microsoft.com/office/drawing/2014/main" val="585564349"/>
                    </a:ext>
                  </a:extLst>
                </a:gridCol>
                <a:gridCol w="2160000">
                  <a:extLst>
                    <a:ext uri="{9D8B030D-6E8A-4147-A177-3AD203B41FA5}">
                      <a16:colId xmlns:a16="http://schemas.microsoft.com/office/drawing/2014/main" val="2203768793"/>
                    </a:ext>
                  </a:extLst>
                </a:gridCol>
              </a:tblGrid>
              <a:tr h="36000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00" b="1" dirty="0">
                          <a:solidFill>
                            <a:schemeClr val="bg1"/>
                          </a:solidFill>
                        </a:rPr>
                        <a:t>※</a:t>
                      </a:r>
                      <a:endParaRPr lang="ko-KR" altLang="en-US" sz="9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2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ko-KR" altLang="en-US" sz="900" b="1" dirty="0">
                          <a:solidFill>
                            <a:schemeClr val="bg1"/>
                          </a:solidFill>
                        </a:rPr>
                        <a:t>브로슈어 </a:t>
                      </a:r>
                      <a:r>
                        <a:rPr lang="en-US" altLang="ko-KR" sz="900" b="1" dirty="0">
                          <a:solidFill>
                            <a:schemeClr val="bg1"/>
                          </a:solidFill>
                        </a:rPr>
                        <a:t>&amp; </a:t>
                      </a:r>
                      <a:r>
                        <a:rPr lang="ko-KR" altLang="en-US" sz="900" b="1" dirty="0">
                          <a:solidFill>
                            <a:schemeClr val="bg1"/>
                          </a:solidFill>
                        </a:rPr>
                        <a:t>동영상</a:t>
                      </a:r>
                      <a:endParaRPr lang="en-US" altLang="ko-KR" sz="9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6687217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00" b="0" dirty="0">
                          <a:solidFill>
                            <a:schemeClr val="bg1"/>
                          </a:solidFill>
                        </a:rPr>
                        <a:t>1</a:t>
                      </a:r>
                      <a:endParaRPr lang="ko-KR" altLang="en-US" sz="900" b="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2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en-US" altLang="ko-KR" sz="900" b="0" dirty="0">
                          <a:solidFill>
                            <a:schemeClr val="tx1"/>
                          </a:solidFill>
                        </a:rPr>
                        <a:t>https://www.nafi.re.kr/new/promotion.do</a:t>
                      </a:r>
                      <a:br>
                        <a:rPr lang="en-US" altLang="ko-KR" sz="900" b="0" dirty="0">
                          <a:solidFill>
                            <a:schemeClr val="tx1"/>
                          </a:solidFill>
                        </a:rPr>
                      </a:br>
                      <a:r>
                        <a:rPr lang="ko-KR" altLang="en-US" sz="900" b="0" dirty="0">
                          <a:solidFill>
                            <a:schemeClr val="tx1"/>
                          </a:solidFill>
                        </a:rPr>
                        <a:t>전 </a:t>
                      </a:r>
                      <a:r>
                        <a:rPr lang="en-US" altLang="ko-KR" sz="900" b="0" dirty="0">
                          <a:solidFill>
                            <a:schemeClr val="tx1"/>
                          </a:solidFill>
                        </a:rPr>
                        <a:t>AS-IS</a:t>
                      </a:r>
                      <a:r>
                        <a:rPr lang="ko-KR" altLang="en-US" sz="900" b="0" dirty="0">
                          <a:solidFill>
                            <a:schemeClr val="tx1"/>
                          </a:solidFill>
                        </a:rPr>
                        <a:t>의 홍보동영상이 동영상에 </a:t>
                      </a:r>
                      <a:br>
                        <a:rPr lang="en-US" altLang="ko-KR" sz="900" b="0" dirty="0">
                          <a:solidFill>
                            <a:schemeClr val="tx1"/>
                          </a:solidFill>
                        </a:rPr>
                      </a:br>
                      <a:r>
                        <a:rPr lang="ko-KR" altLang="en-US" sz="900" b="0" dirty="0">
                          <a:solidFill>
                            <a:schemeClr val="tx1"/>
                          </a:solidFill>
                        </a:rPr>
                        <a:t>들어가게</a:t>
                      </a:r>
                      <a:r>
                        <a:rPr lang="en-US" altLang="ko-KR" sz="900" b="0" dirty="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lang="ko-KR" altLang="en-US" sz="900" b="0" dirty="0">
                          <a:solidFill>
                            <a:schemeClr val="tx1"/>
                          </a:solidFill>
                        </a:rPr>
                        <a:t>갤러리게시판</a:t>
                      </a:r>
                      <a:r>
                        <a:rPr lang="en-US" altLang="ko-KR" sz="900" b="0" dirty="0">
                          <a:solidFill>
                            <a:schemeClr val="tx1"/>
                          </a:solidFill>
                        </a:rPr>
                        <a:t>) </a:t>
                      </a:r>
                      <a:r>
                        <a:rPr lang="ko-KR" altLang="en-US" sz="900" b="0" dirty="0">
                          <a:solidFill>
                            <a:schemeClr val="tx1"/>
                          </a:solidFill>
                        </a:rPr>
                        <a:t>요청</a:t>
                      </a:r>
                      <a:endParaRPr lang="en-US" altLang="ko-KR" sz="900" b="0" dirty="0">
                        <a:solidFill>
                          <a:schemeClr val="tx1"/>
                        </a:solidFill>
                      </a:endParaRPr>
                    </a:p>
                    <a:p>
                      <a:pPr marL="171450" marR="0" lvl="0" indent="-171450" algn="l" defTabSz="91432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ko-KR" altLang="en-US" sz="900" b="0" dirty="0">
                          <a:solidFill>
                            <a:schemeClr val="tx1"/>
                          </a:solidFill>
                        </a:rPr>
                        <a:t>참고사이트</a:t>
                      </a:r>
                      <a:r>
                        <a:rPr lang="en-US" altLang="ko-KR" sz="900" b="0" dirty="0">
                          <a:solidFill>
                            <a:schemeClr val="tx1"/>
                          </a:solidFill>
                        </a:rPr>
                        <a:t>https://www.kistep.re.kr/board.es?mid=a10201020000&amp;bid=0001</a:t>
                      </a:r>
                    </a:p>
                    <a:p>
                      <a:pPr marL="0" marR="0" lvl="0" indent="0" algn="l" defTabSz="91432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ko-KR" altLang="en-US" sz="900" b="0" dirty="0">
                          <a:solidFill>
                            <a:schemeClr val="tx1"/>
                          </a:solidFill>
                        </a:rPr>
                        <a:t>브로슈어는 연구보고서 리스트 형태처럼 반영해주세요</a:t>
                      </a:r>
                      <a:r>
                        <a:rPr lang="en-US" altLang="ko-KR" sz="900" b="0" dirty="0">
                          <a:solidFill>
                            <a:schemeClr val="tx1"/>
                          </a:solidFill>
                        </a:rPr>
                        <a:t>.</a:t>
                      </a:r>
                    </a:p>
                    <a:p>
                      <a:pPr marL="171450" marR="0" lvl="0" indent="-171450" algn="l" defTabSz="91432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ko-KR" altLang="en-US" sz="900" b="0" dirty="0">
                          <a:solidFill>
                            <a:schemeClr val="tx1"/>
                          </a:solidFill>
                        </a:rPr>
                        <a:t>참고사이트</a:t>
                      </a:r>
                      <a:r>
                        <a:rPr lang="en-US" altLang="ko-KR" sz="900" b="0" dirty="0">
                          <a:solidFill>
                            <a:schemeClr val="tx1"/>
                          </a:solidFill>
                        </a:rPr>
                        <a:t>https://www.kistep.re.kr/board.es?mid=a10201020000&amp;bid=0001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5916220"/>
                  </a:ext>
                </a:extLst>
              </a:tr>
            </a:tbl>
          </a:graphicData>
        </a:graphic>
      </p:graphicFrame>
      <p:pic>
        <p:nvPicPr>
          <p:cNvPr id="6" name="그림 5">
            <a:extLst>
              <a:ext uri="{FF2B5EF4-FFF2-40B4-BE49-F238E27FC236}">
                <a16:creationId xmlns:a16="http://schemas.microsoft.com/office/drawing/2014/main" id="{498A7DE4-4A98-E122-7B29-FD848CB301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4372" y="671652"/>
            <a:ext cx="6104158" cy="3010618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B9EB2A35-6B8D-875D-3BAE-11B4589A38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9964" y="3847382"/>
            <a:ext cx="6097780" cy="3010618"/>
          </a:xfrm>
          <a:prstGeom prst="rect">
            <a:avLst/>
          </a:prstGeom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id="{C44F37C5-B5DD-C2DB-73F4-EA43B92ACD89}"/>
              </a:ext>
            </a:extLst>
          </p:cNvPr>
          <p:cNvSpPr/>
          <p:nvPr/>
        </p:nvSpPr>
        <p:spPr>
          <a:xfrm>
            <a:off x="0" y="293544"/>
            <a:ext cx="2686050" cy="36304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/>
              <a:t>사용자 페이지</a:t>
            </a:r>
          </a:p>
        </p:txBody>
      </p:sp>
    </p:spTree>
    <p:extLst>
      <p:ext uri="{BB962C8B-B14F-4D97-AF65-F5344CB8AC3E}">
        <p14:creationId xmlns:p14="http://schemas.microsoft.com/office/powerpoint/2010/main" val="2611881789"/>
      </p:ext>
    </p:extLst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3DBDFB-BC11-ADFF-1514-02364DBE7C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표 1">
            <a:extLst>
              <a:ext uri="{FF2B5EF4-FFF2-40B4-BE49-F238E27FC236}">
                <a16:creationId xmlns:a16="http://schemas.microsoft.com/office/drawing/2014/main" id="{1BAA2E40-5BB2-074B-8F85-F8A8C5C8B8E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0964763"/>
              </p:ext>
            </p:extLst>
          </p:nvPr>
        </p:nvGraphicFramePr>
        <p:xfrm>
          <a:off x="9731298" y="671652"/>
          <a:ext cx="2448000" cy="83637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8000">
                  <a:extLst>
                    <a:ext uri="{9D8B030D-6E8A-4147-A177-3AD203B41FA5}">
                      <a16:colId xmlns:a16="http://schemas.microsoft.com/office/drawing/2014/main" val="585564349"/>
                    </a:ext>
                  </a:extLst>
                </a:gridCol>
                <a:gridCol w="2160000">
                  <a:extLst>
                    <a:ext uri="{9D8B030D-6E8A-4147-A177-3AD203B41FA5}">
                      <a16:colId xmlns:a16="http://schemas.microsoft.com/office/drawing/2014/main" val="2203768793"/>
                    </a:ext>
                  </a:extLst>
                </a:gridCol>
              </a:tblGrid>
              <a:tr h="36000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00" b="1" dirty="0">
                          <a:solidFill>
                            <a:schemeClr val="bg1"/>
                          </a:solidFill>
                        </a:rPr>
                        <a:t>※</a:t>
                      </a:r>
                      <a:endParaRPr lang="ko-KR" altLang="en-US" sz="9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2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ko-KR" altLang="en-US" sz="900" b="1" dirty="0">
                          <a:solidFill>
                            <a:schemeClr val="bg1"/>
                          </a:solidFill>
                        </a:rPr>
                        <a:t>전체보고서</a:t>
                      </a:r>
                      <a:endParaRPr lang="en-US" altLang="ko-KR" sz="9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6687217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00" b="0" dirty="0">
                          <a:solidFill>
                            <a:schemeClr val="bg1"/>
                          </a:solidFill>
                        </a:rPr>
                        <a:t>1</a:t>
                      </a:r>
                      <a:endParaRPr lang="ko-KR" altLang="en-US" sz="900" b="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2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ko-KR" altLang="en-US" sz="900" b="0" dirty="0">
                          <a:solidFill>
                            <a:schemeClr val="tx1"/>
                          </a:solidFill>
                        </a:rPr>
                        <a:t>카테고리</a:t>
                      </a:r>
                      <a:r>
                        <a:rPr lang="en-US" altLang="ko-KR" sz="900" b="0" dirty="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lang="ko-KR" altLang="en-US" sz="900" b="0" dirty="0">
                          <a:solidFill>
                            <a:schemeClr val="tx1"/>
                          </a:solidFill>
                        </a:rPr>
                        <a:t>연구보고서</a:t>
                      </a:r>
                      <a:r>
                        <a:rPr lang="en-US" altLang="ko-KR" sz="900" b="0" dirty="0">
                          <a:solidFill>
                            <a:schemeClr val="tx1"/>
                          </a:solidFill>
                        </a:rPr>
                        <a:t>, </a:t>
                      </a:r>
                      <a:r>
                        <a:rPr lang="ko-KR" altLang="en-US" sz="900" b="0" dirty="0" err="1">
                          <a:solidFill>
                            <a:schemeClr val="tx1"/>
                          </a:solidFill>
                        </a:rPr>
                        <a:t>브리프형</a:t>
                      </a:r>
                      <a:r>
                        <a:rPr lang="ko-KR" altLang="en-US" sz="900" b="0" dirty="0">
                          <a:solidFill>
                            <a:schemeClr val="tx1"/>
                          </a:solidFill>
                        </a:rPr>
                        <a:t> 심층분석</a:t>
                      </a:r>
                      <a:r>
                        <a:rPr lang="en-US" altLang="ko-KR" sz="900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ko-KR" altLang="en-US" sz="900" b="0" dirty="0">
                          <a:solidFill>
                            <a:schemeClr val="tx1"/>
                          </a:solidFill>
                        </a:rPr>
                        <a:t>보고서</a:t>
                      </a:r>
                      <a:r>
                        <a:rPr lang="en-US" altLang="ko-KR" sz="900" b="0" dirty="0">
                          <a:solidFill>
                            <a:schemeClr val="tx1"/>
                          </a:solidFill>
                        </a:rPr>
                        <a:t>, </a:t>
                      </a:r>
                      <a:r>
                        <a:rPr lang="ko-KR" altLang="en-US" sz="900" b="0" dirty="0">
                          <a:solidFill>
                            <a:schemeClr val="tx1"/>
                          </a:solidFill>
                        </a:rPr>
                        <a:t>단행본 등</a:t>
                      </a:r>
                      <a:r>
                        <a:rPr lang="en-US" altLang="ko-KR" sz="900" b="0" dirty="0">
                          <a:solidFill>
                            <a:schemeClr val="tx1"/>
                          </a:solidFill>
                        </a:rPr>
                        <a:t>) </a:t>
                      </a:r>
                      <a:r>
                        <a:rPr lang="ko-KR" altLang="en-US" sz="900" b="0" dirty="0">
                          <a:solidFill>
                            <a:schemeClr val="tx1"/>
                          </a:solidFill>
                        </a:rPr>
                        <a:t>반영되게 요청</a:t>
                      </a:r>
                      <a:endParaRPr lang="en-US" altLang="ko-KR" sz="9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5916220"/>
                  </a:ext>
                </a:extLst>
              </a:tr>
            </a:tbl>
          </a:graphicData>
        </a:graphic>
      </p:graphicFrame>
      <p:pic>
        <p:nvPicPr>
          <p:cNvPr id="4" name="그림 3">
            <a:extLst>
              <a:ext uri="{FF2B5EF4-FFF2-40B4-BE49-F238E27FC236}">
                <a16:creationId xmlns:a16="http://schemas.microsoft.com/office/drawing/2014/main" id="{16252F1D-9878-A22F-C1AD-EDB27BE9F6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2" y="1064431"/>
            <a:ext cx="9613746" cy="4729138"/>
          </a:xfrm>
          <a:prstGeom prst="rect">
            <a:avLst/>
          </a:prstGeom>
        </p:spPr>
      </p:pic>
      <p:sp>
        <p:nvSpPr>
          <p:cNvPr id="5" name="직사각형 4">
            <a:extLst>
              <a:ext uri="{FF2B5EF4-FFF2-40B4-BE49-F238E27FC236}">
                <a16:creationId xmlns:a16="http://schemas.microsoft.com/office/drawing/2014/main" id="{E856D35B-C0DB-D1F7-5640-B9FEBB9937B4}"/>
              </a:ext>
            </a:extLst>
          </p:cNvPr>
          <p:cNvSpPr/>
          <p:nvPr/>
        </p:nvSpPr>
        <p:spPr>
          <a:xfrm>
            <a:off x="1462002" y="4892777"/>
            <a:ext cx="504911" cy="164800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타원 6">
            <a:extLst>
              <a:ext uri="{FF2B5EF4-FFF2-40B4-BE49-F238E27FC236}">
                <a16:creationId xmlns:a16="http://schemas.microsoft.com/office/drawing/2014/main" id="{A716F9BE-1BE3-5005-D81C-6D773EF6DFED}"/>
              </a:ext>
            </a:extLst>
          </p:cNvPr>
          <p:cNvSpPr/>
          <p:nvPr/>
        </p:nvSpPr>
        <p:spPr>
          <a:xfrm>
            <a:off x="1354002" y="4787755"/>
            <a:ext cx="216000" cy="2160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900" b="1" dirty="0">
                <a:latin typeface="+mn-ea"/>
              </a:rPr>
              <a:t>1</a:t>
            </a:r>
            <a:endParaRPr lang="ko-KR" altLang="en-US" sz="900" b="1" dirty="0">
              <a:latin typeface="+mn-ea"/>
            </a:endParaRPr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86C2E8BC-9B64-2177-DC34-C84DE47C8F61}"/>
              </a:ext>
            </a:extLst>
          </p:cNvPr>
          <p:cNvSpPr/>
          <p:nvPr/>
        </p:nvSpPr>
        <p:spPr>
          <a:xfrm>
            <a:off x="0" y="293544"/>
            <a:ext cx="2686050" cy="36304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/>
              <a:t>사용자 페이지</a:t>
            </a:r>
          </a:p>
        </p:txBody>
      </p:sp>
    </p:spTree>
    <p:extLst>
      <p:ext uri="{BB962C8B-B14F-4D97-AF65-F5344CB8AC3E}">
        <p14:creationId xmlns:p14="http://schemas.microsoft.com/office/powerpoint/2010/main" val="3376286728"/>
      </p:ext>
    </p:extLst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3B0537-15E6-F0C0-4510-BC44116DC8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표 1">
            <a:extLst>
              <a:ext uri="{FF2B5EF4-FFF2-40B4-BE49-F238E27FC236}">
                <a16:creationId xmlns:a16="http://schemas.microsoft.com/office/drawing/2014/main" id="{4E9EDC5E-DADB-CEAF-A477-0E1C899FDF9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4609716"/>
              </p:ext>
            </p:extLst>
          </p:nvPr>
        </p:nvGraphicFramePr>
        <p:xfrm>
          <a:off x="9731298" y="671652"/>
          <a:ext cx="2448000" cy="155637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8000">
                  <a:extLst>
                    <a:ext uri="{9D8B030D-6E8A-4147-A177-3AD203B41FA5}">
                      <a16:colId xmlns:a16="http://schemas.microsoft.com/office/drawing/2014/main" val="585564349"/>
                    </a:ext>
                  </a:extLst>
                </a:gridCol>
                <a:gridCol w="2160000">
                  <a:extLst>
                    <a:ext uri="{9D8B030D-6E8A-4147-A177-3AD203B41FA5}">
                      <a16:colId xmlns:a16="http://schemas.microsoft.com/office/drawing/2014/main" val="2203768793"/>
                    </a:ext>
                  </a:extLst>
                </a:gridCol>
              </a:tblGrid>
              <a:tr h="36000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00" b="1" dirty="0">
                          <a:solidFill>
                            <a:schemeClr val="bg1"/>
                          </a:solidFill>
                        </a:rPr>
                        <a:t>※</a:t>
                      </a:r>
                      <a:endParaRPr lang="ko-KR" altLang="en-US" sz="9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2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ko-KR" altLang="en-US" sz="900" b="1" dirty="0">
                          <a:solidFill>
                            <a:schemeClr val="bg1"/>
                          </a:solidFill>
                        </a:rPr>
                        <a:t>학술세미나</a:t>
                      </a:r>
                      <a:endParaRPr lang="en-US" altLang="ko-KR" sz="9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6687217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00" b="0" dirty="0">
                          <a:solidFill>
                            <a:schemeClr val="bg1"/>
                          </a:solidFill>
                        </a:rPr>
                        <a:t>1</a:t>
                      </a:r>
                      <a:endParaRPr lang="ko-KR" altLang="en-US" sz="900" b="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2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ko-KR" altLang="en-US" sz="900" b="0" dirty="0">
                          <a:solidFill>
                            <a:schemeClr val="tx1"/>
                          </a:solidFill>
                        </a:rPr>
                        <a:t>카테고리</a:t>
                      </a:r>
                      <a:r>
                        <a:rPr lang="en-US" altLang="ko-KR" sz="900" b="0" dirty="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lang="ko-KR" altLang="en-US" sz="900" b="0" dirty="0">
                          <a:solidFill>
                            <a:schemeClr val="tx1"/>
                          </a:solidFill>
                        </a:rPr>
                        <a:t>미래생각</a:t>
                      </a:r>
                      <a:r>
                        <a:rPr lang="en-US" altLang="ko-KR" sz="900" b="0" dirty="0">
                          <a:solidFill>
                            <a:schemeClr val="tx1"/>
                          </a:solidFill>
                        </a:rPr>
                        <a:t>, </a:t>
                      </a:r>
                      <a:r>
                        <a:rPr lang="ko-KR" altLang="en-US" sz="900" b="0" dirty="0">
                          <a:solidFill>
                            <a:schemeClr val="tx1"/>
                          </a:solidFill>
                        </a:rPr>
                        <a:t>미래칼럼</a:t>
                      </a:r>
                      <a:r>
                        <a:rPr lang="en-US" altLang="ko-KR" sz="900" b="0" dirty="0">
                          <a:solidFill>
                            <a:schemeClr val="tx1"/>
                          </a:solidFill>
                        </a:rPr>
                        <a:t>, </a:t>
                      </a:r>
                      <a:r>
                        <a:rPr lang="ko-KR" altLang="en-US" sz="900" b="0" dirty="0">
                          <a:solidFill>
                            <a:schemeClr val="tx1"/>
                          </a:solidFill>
                        </a:rPr>
                        <a:t>청년칼럼</a:t>
                      </a:r>
                      <a:r>
                        <a:rPr lang="en-US" altLang="ko-KR" sz="900" b="0" dirty="0">
                          <a:solidFill>
                            <a:schemeClr val="tx1"/>
                          </a:solidFill>
                        </a:rPr>
                        <a:t>, </a:t>
                      </a:r>
                      <a:r>
                        <a:rPr lang="ko-KR" altLang="en-US" sz="900" b="0" dirty="0" err="1">
                          <a:solidFill>
                            <a:schemeClr val="tx1"/>
                          </a:solidFill>
                        </a:rPr>
                        <a:t>미래서평</a:t>
                      </a:r>
                      <a:r>
                        <a:rPr lang="ko-KR" altLang="en-US" sz="900" b="0" dirty="0">
                          <a:solidFill>
                            <a:schemeClr val="tx1"/>
                          </a:solidFill>
                        </a:rPr>
                        <a:t> 등</a:t>
                      </a:r>
                      <a:r>
                        <a:rPr lang="en-US" altLang="ko-KR" sz="900" b="0" dirty="0">
                          <a:solidFill>
                            <a:schemeClr val="tx1"/>
                          </a:solidFill>
                        </a:rPr>
                        <a:t>) </a:t>
                      </a:r>
                      <a:r>
                        <a:rPr lang="ko-KR" altLang="en-US" sz="900" b="0" dirty="0">
                          <a:solidFill>
                            <a:schemeClr val="tx1"/>
                          </a:solidFill>
                        </a:rPr>
                        <a:t>반영 요청</a:t>
                      </a:r>
                      <a:endParaRPr lang="en-US" altLang="ko-KR" sz="9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5916220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00" b="0" dirty="0">
                          <a:solidFill>
                            <a:schemeClr val="bg1"/>
                          </a:solidFill>
                        </a:rPr>
                        <a:t>2</a:t>
                      </a:r>
                      <a:endParaRPr lang="ko-KR" altLang="en-US" sz="900" b="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2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ko-KR" altLang="en-US" sz="900" b="0" dirty="0">
                          <a:solidFill>
                            <a:schemeClr val="tx1"/>
                          </a:solidFill>
                        </a:rPr>
                        <a:t>이미지 값 요청</a:t>
                      </a:r>
                      <a:endParaRPr lang="en-US" altLang="ko-KR" sz="9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09894992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00" b="0" dirty="0">
                          <a:solidFill>
                            <a:schemeClr val="bg1"/>
                          </a:solidFill>
                        </a:rPr>
                        <a:t>3</a:t>
                      </a:r>
                      <a:endParaRPr lang="ko-KR" altLang="en-US" sz="900" b="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2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ko-KR" altLang="en-US" sz="900" b="0" dirty="0">
                          <a:solidFill>
                            <a:schemeClr val="tx1"/>
                          </a:solidFill>
                        </a:rPr>
                        <a:t>연구책임자 값 요청</a:t>
                      </a:r>
                      <a:endParaRPr lang="en-US" altLang="ko-KR" sz="9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10912563"/>
                  </a:ext>
                </a:extLst>
              </a:tr>
            </a:tbl>
          </a:graphicData>
        </a:graphic>
      </p:graphicFrame>
      <p:pic>
        <p:nvPicPr>
          <p:cNvPr id="6" name="그림 5">
            <a:extLst>
              <a:ext uri="{FF2B5EF4-FFF2-40B4-BE49-F238E27FC236}">
                <a16:creationId xmlns:a16="http://schemas.microsoft.com/office/drawing/2014/main" id="{7E3CE145-0B78-1650-574B-7BE89CAA5F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00" y="1065600"/>
            <a:ext cx="9615600" cy="4709989"/>
          </a:xfrm>
          <a:prstGeom prst="rect">
            <a:avLst/>
          </a:prstGeom>
        </p:spPr>
      </p:pic>
      <p:sp>
        <p:nvSpPr>
          <p:cNvPr id="8" name="직사각형 7">
            <a:extLst>
              <a:ext uri="{FF2B5EF4-FFF2-40B4-BE49-F238E27FC236}">
                <a16:creationId xmlns:a16="http://schemas.microsoft.com/office/drawing/2014/main" id="{1FA1D152-9CFC-DF64-0057-FB60F86A1202}"/>
              </a:ext>
            </a:extLst>
          </p:cNvPr>
          <p:cNvSpPr/>
          <p:nvPr/>
        </p:nvSpPr>
        <p:spPr>
          <a:xfrm>
            <a:off x="2628814" y="3664052"/>
            <a:ext cx="504911" cy="164800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타원 8">
            <a:extLst>
              <a:ext uri="{FF2B5EF4-FFF2-40B4-BE49-F238E27FC236}">
                <a16:creationId xmlns:a16="http://schemas.microsoft.com/office/drawing/2014/main" id="{5FABC7D4-77FE-7EC1-E371-011452DA3DDD}"/>
              </a:ext>
            </a:extLst>
          </p:cNvPr>
          <p:cNvSpPr/>
          <p:nvPr/>
        </p:nvSpPr>
        <p:spPr>
          <a:xfrm>
            <a:off x="2520814" y="3559030"/>
            <a:ext cx="216000" cy="2160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900" b="1" dirty="0">
                <a:latin typeface="+mn-ea"/>
              </a:rPr>
              <a:t>1</a:t>
            </a:r>
            <a:endParaRPr lang="ko-KR" altLang="en-US" sz="900" b="1" dirty="0">
              <a:latin typeface="+mn-ea"/>
            </a:endParaRPr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B09E8EAF-4C05-B8D8-3F59-7A72516E2848}"/>
              </a:ext>
            </a:extLst>
          </p:cNvPr>
          <p:cNvSpPr/>
          <p:nvPr/>
        </p:nvSpPr>
        <p:spPr>
          <a:xfrm>
            <a:off x="1638214" y="4968975"/>
            <a:ext cx="882600" cy="806613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타원 10">
            <a:extLst>
              <a:ext uri="{FF2B5EF4-FFF2-40B4-BE49-F238E27FC236}">
                <a16:creationId xmlns:a16="http://schemas.microsoft.com/office/drawing/2014/main" id="{6E6039CB-7776-7222-B2FC-7D1BE482E855}"/>
              </a:ext>
            </a:extLst>
          </p:cNvPr>
          <p:cNvSpPr/>
          <p:nvPr/>
        </p:nvSpPr>
        <p:spPr>
          <a:xfrm>
            <a:off x="1530214" y="4863954"/>
            <a:ext cx="216000" cy="2160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900" b="1" dirty="0">
                <a:latin typeface="+mn-ea"/>
              </a:rPr>
              <a:t>2</a:t>
            </a:r>
            <a:endParaRPr lang="ko-KR" altLang="en-US" sz="900" b="1" dirty="0">
              <a:latin typeface="+mn-ea"/>
            </a:endParaRPr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B6B27A5F-E01B-3B12-BF21-41A6A47B1B87}"/>
              </a:ext>
            </a:extLst>
          </p:cNvPr>
          <p:cNvSpPr/>
          <p:nvPr/>
        </p:nvSpPr>
        <p:spPr>
          <a:xfrm>
            <a:off x="3009572" y="5079954"/>
            <a:ext cx="504911" cy="164800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타원 12">
            <a:extLst>
              <a:ext uri="{FF2B5EF4-FFF2-40B4-BE49-F238E27FC236}">
                <a16:creationId xmlns:a16="http://schemas.microsoft.com/office/drawing/2014/main" id="{9E0CC238-DD35-FEDC-0E5D-9D76D98EEAF1}"/>
              </a:ext>
            </a:extLst>
          </p:cNvPr>
          <p:cNvSpPr/>
          <p:nvPr/>
        </p:nvSpPr>
        <p:spPr>
          <a:xfrm>
            <a:off x="2901572" y="4974932"/>
            <a:ext cx="216000" cy="2160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900" b="1" dirty="0">
                <a:latin typeface="+mn-ea"/>
              </a:rPr>
              <a:t>3</a:t>
            </a:r>
            <a:endParaRPr lang="ko-KR" altLang="en-US" sz="900" b="1" dirty="0">
              <a:latin typeface="+mn-ea"/>
            </a:endParaRPr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90FA8B46-0DD0-9F16-5023-A042A9F8082E}"/>
              </a:ext>
            </a:extLst>
          </p:cNvPr>
          <p:cNvSpPr/>
          <p:nvPr/>
        </p:nvSpPr>
        <p:spPr>
          <a:xfrm>
            <a:off x="0" y="293544"/>
            <a:ext cx="2686050" cy="36304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/>
              <a:t>사용자 페이지</a:t>
            </a:r>
          </a:p>
        </p:txBody>
      </p:sp>
    </p:spTree>
    <p:extLst>
      <p:ext uri="{BB962C8B-B14F-4D97-AF65-F5344CB8AC3E}">
        <p14:creationId xmlns:p14="http://schemas.microsoft.com/office/powerpoint/2010/main" val="3728859632"/>
      </p:ext>
    </p:extLst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45E045-CB7E-0DB1-DAEB-0B30AE1504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>
            <a:extLst>
              <a:ext uri="{FF2B5EF4-FFF2-40B4-BE49-F238E27FC236}">
                <a16:creationId xmlns:a16="http://schemas.microsoft.com/office/drawing/2014/main" id="{66278E16-29FA-9949-E51C-6A89E2C5E7B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961"/>
          <a:stretch/>
        </p:blipFill>
        <p:spPr>
          <a:xfrm>
            <a:off x="0" y="553720"/>
            <a:ext cx="2152950" cy="579297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375F3B4F-C9BF-ACC1-8B76-33BE4D1D17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8343" y="553720"/>
            <a:ext cx="2133898" cy="298174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CA4F0F9D-6167-3341-92E6-ED9D651D8D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53663" y="553720"/>
            <a:ext cx="2162477" cy="246731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7BEFE952-86C6-A75E-E7DB-5D6D6B98EC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38343" y="3974816"/>
            <a:ext cx="2048161" cy="2715004"/>
          </a:xfrm>
          <a:prstGeom prst="rect">
            <a:avLst/>
          </a:prstGeom>
          <a:ln>
            <a:solidFill>
              <a:schemeClr val="tx1"/>
            </a:solidFill>
          </a:ln>
        </p:spPr>
      </p:pic>
      <p:graphicFrame>
        <p:nvGraphicFramePr>
          <p:cNvPr id="14" name="표 13">
            <a:extLst>
              <a:ext uri="{FF2B5EF4-FFF2-40B4-BE49-F238E27FC236}">
                <a16:creationId xmlns:a16="http://schemas.microsoft.com/office/drawing/2014/main" id="{D2AD18CB-37DD-3B4D-DA84-A2B438EE986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2729969"/>
              </p:ext>
            </p:extLst>
          </p:nvPr>
        </p:nvGraphicFramePr>
        <p:xfrm>
          <a:off x="6406283" y="4108546"/>
          <a:ext cx="2032000" cy="3337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165917482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>
                          <a:solidFill>
                            <a:schemeClr val="bg1"/>
                          </a:solidFill>
                        </a:rPr>
                        <a:t>소개</a:t>
                      </a:r>
                      <a:endParaRPr lang="en-US" altLang="ko-KR" sz="12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C9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5158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b="1" dirty="0">
                          <a:solidFill>
                            <a:schemeClr val="tx1"/>
                          </a:solidFill>
                        </a:rPr>
                        <a:t>홍보</a:t>
                      </a:r>
                      <a:endParaRPr lang="en-US" altLang="ko-KR" sz="10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31217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연차보고서</a:t>
                      </a:r>
                      <a:endParaRPr lang="en-US" altLang="ko-KR" sz="1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61206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브로슈어</a:t>
                      </a:r>
                      <a:endParaRPr lang="en-US" altLang="ko-KR" sz="1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64137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동영상</a:t>
                      </a:r>
                      <a:endParaRPr lang="en-US" altLang="ko-KR" sz="1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30281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b="1" dirty="0">
                          <a:solidFill>
                            <a:schemeClr val="tx1"/>
                          </a:solidFill>
                        </a:rPr>
                        <a:t>경영공시</a:t>
                      </a:r>
                      <a:endParaRPr lang="en-US" altLang="ko-KR" sz="11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70734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해외출장</a:t>
                      </a:r>
                      <a:endParaRPr lang="en-US" altLang="ko-KR" sz="1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70400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일반현황</a:t>
                      </a:r>
                      <a:endParaRPr lang="en-US" altLang="ko-KR" sz="1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49283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업무추진비</a:t>
                      </a:r>
                      <a:endParaRPr lang="en-US" altLang="ko-KR" sz="1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5963220"/>
                  </a:ext>
                </a:extLst>
              </a:tr>
            </a:tbl>
          </a:graphicData>
        </a:graphic>
      </p:graphicFrame>
      <p:graphicFrame>
        <p:nvGraphicFramePr>
          <p:cNvPr id="40" name="표 39">
            <a:extLst>
              <a:ext uri="{FF2B5EF4-FFF2-40B4-BE49-F238E27FC236}">
                <a16:creationId xmlns:a16="http://schemas.microsoft.com/office/drawing/2014/main" id="{96145469-E8E0-A060-AB1D-2D2B8032E51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8311956"/>
              </p:ext>
            </p:extLst>
          </p:nvPr>
        </p:nvGraphicFramePr>
        <p:xfrm>
          <a:off x="2178350" y="553720"/>
          <a:ext cx="2032000" cy="6304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312099579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>
                          <a:solidFill>
                            <a:schemeClr val="bg1"/>
                          </a:solidFill>
                        </a:rPr>
                        <a:t>연구</a:t>
                      </a:r>
                    </a:p>
                  </a:txBody>
                  <a:tcPr anchor="ctr"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C9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92133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b="1" dirty="0">
                          <a:solidFill>
                            <a:schemeClr val="tx1"/>
                          </a:solidFill>
                        </a:rPr>
                        <a:t>보고서</a:t>
                      </a:r>
                    </a:p>
                  </a:txBody>
                  <a:tcPr anchor="ctr"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24732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연구보고서</a:t>
                      </a:r>
                    </a:p>
                  </a:txBody>
                  <a:tcPr anchor="ctr"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84250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dirty="0" err="1">
                          <a:solidFill>
                            <a:schemeClr val="tx1"/>
                          </a:solidFill>
                        </a:rPr>
                        <a:t>브리프형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 심층분석 보고서</a:t>
                      </a:r>
                    </a:p>
                  </a:txBody>
                  <a:tcPr anchor="ctr"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88070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단행본</a:t>
                      </a:r>
                    </a:p>
                  </a:txBody>
                  <a:tcPr anchor="ctr"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45944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외부 위탁연구 보고서</a:t>
                      </a:r>
                    </a:p>
                  </a:txBody>
                  <a:tcPr anchor="ctr"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53558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자료실</a:t>
                      </a:r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구 미래자료</a:t>
                      </a:r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)</a:t>
                      </a:r>
                      <a:endParaRPr lang="ko-KR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51523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b="1" dirty="0">
                          <a:solidFill>
                            <a:schemeClr val="tx1"/>
                          </a:solidFill>
                        </a:rPr>
                        <a:t>학술세미나</a:t>
                      </a:r>
                      <a:r>
                        <a:rPr lang="en-US" altLang="ko-KR" sz="1100" b="1" dirty="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lang="ko-KR" altLang="en-US" sz="1100" b="1" dirty="0">
                          <a:solidFill>
                            <a:schemeClr val="tx1"/>
                          </a:solidFill>
                        </a:rPr>
                        <a:t>구 미래행사</a:t>
                      </a:r>
                      <a:r>
                        <a:rPr lang="en-US" altLang="ko-KR" sz="1100" b="1" dirty="0">
                          <a:solidFill>
                            <a:schemeClr val="tx1"/>
                          </a:solidFill>
                        </a:rPr>
                        <a:t>)</a:t>
                      </a:r>
                      <a:endParaRPr lang="ko-KR" altLang="en-US" sz="11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21955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b="0" dirty="0">
                          <a:solidFill>
                            <a:schemeClr val="tx1"/>
                          </a:solidFill>
                        </a:rPr>
                        <a:t>국가현안 대토론회</a:t>
                      </a:r>
                    </a:p>
                  </a:txBody>
                  <a:tcPr anchor="ctr"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99545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b="0" dirty="0">
                          <a:solidFill>
                            <a:schemeClr val="tx1"/>
                          </a:solidFill>
                        </a:rPr>
                        <a:t>국회미래포럼</a:t>
                      </a:r>
                    </a:p>
                  </a:txBody>
                  <a:tcPr anchor="ctr"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8610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b="0" dirty="0" err="1">
                          <a:solidFill>
                            <a:schemeClr val="tx1"/>
                          </a:solidFill>
                        </a:rPr>
                        <a:t>미래좌담회</a:t>
                      </a:r>
                      <a:endParaRPr lang="ko-KR" altLang="en-US" sz="10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51797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b="0" dirty="0">
                          <a:solidFill>
                            <a:schemeClr val="tx1"/>
                          </a:solidFill>
                        </a:rPr>
                        <a:t>미래세미나</a:t>
                      </a:r>
                    </a:p>
                  </a:txBody>
                  <a:tcPr anchor="ctr"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0605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b="1" dirty="0">
                          <a:solidFill>
                            <a:schemeClr val="tx1"/>
                          </a:solidFill>
                        </a:rPr>
                        <a:t>기고문</a:t>
                      </a:r>
                    </a:p>
                  </a:txBody>
                  <a:tcPr anchor="ctr"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85185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b="0" dirty="0">
                          <a:solidFill>
                            <a:schemeClr val="tx1"/>
                          </a:solidFill>
                        </a:rPr>
                        <a:t>미래생각</a:t>
                      </a:r>
                    </a:p>
                  </a:txBody>
                  <a:tcPr anchor="ctr"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55835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b="0" dirty="0">
                          <a:solidFill>
                            <a:schemeClr val="tx1"/>
                          </a:solidFill>
                        </a:rPr>
                        <a:t>미래칼럼</a:t>
                      </a:r>
                    </a:p>
                  </a:txBody>
                  <a:tcPr anchor="ctr"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2217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b="0" dirty="0">
                          <a:solidFill>
                            <a:schemeClr val="tx1"/>
                          </a:solidFill>
                        </a:rPr>
                        <a:t>청년칼럼</a:t>
                      </a:r>
                    </a:p>
                  </a:txBody>
                  <a:tcPr anchor="ctr"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42432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b="0" dirty="0" err="1">
                          <a:solidFill>
                            <a:schemeClr val="tx1"/>
                          </a:solidFill>
                        </a:rPr>
                        <a:t>미래서평</a:t>
                      </a:r>
                      <a:endParaRPr lang="ko-KR" altLang="en-US" sz="10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9264114"/>
                  </a:ext>
                </a:extLst>
              </a:tr>
            </a:tbl>
          </a:graphicData>
        </a:graphic>
      </p:graphicFrame>
      <p:graphicFrame>
        <p:nvGraphicFramePr>
          <p:cNvPr id="41" name="표 40">
            <a:extLst>
              <a:ext uri="{FF2B5EF4-FFF2-40B4-BE49-F238E27FC236}">
                <a16:creationId xmlns:a16="http://schemas.microsoft.com/office/drawing/2014/main" id="{CAFF47E1-65ED-7605-C117-8009753A1E1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2266336"/>
              </p:ext>
            </p:extLst>
          </p:nvPr>
        </p:nvGraphicFramePr>
        <p:xfrm>
          <a:off x="6406283" y="553720"/>
          <a:ext cx="2032000" cy="3337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305754914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>
                          <a:solidFill>
                            <a:schemeClr val="bg1"/>
                          </a:solidFill>
                        </a:rPr>
                        <a:t>소식</a:t>
                      </a:r>
                    </a:p>
                  </a:txBody>
                  <a:tcPr anchor="ctr"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C9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19082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b="1" dirty="0">
                          <a:solidFill>
                            <a:schemeClr val="tx1"/>
                          </a:solidFill>
                        </a:rPr>
                        <a:t>언론</a:t>
                      </a:r>
                    </a:p>
                  </a:txBody>
                  <a:tcPr anchor="ctr"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69381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보도자료</a:t>
                      </a:r>
                    </a:p>
                  </a:txBody>
                  <a:tcPr anchor="ctr"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2465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언론보도</a:t>
                      </a:r>
                    </a:p>
                  </a:txBody>
                  <a:tcPr anchor="ctr"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5818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b="1" dirty="0" err="1">
                          <a:solidFill>
                            <a:schemeClr val="tx1"/>
                          </a:solidFill>
                        </a:rPr>
                        <a:t>기관동정</a:t>
                      </a:r>
                      <a:endParaRPr lang="ko-KR" altLang="en-US" sz="11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39214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b="1" dirty="0" err="1">
                          <a:solidFill>
                            <a:schemeClr val="tx1"/>
                          </a:solidFill>
                        </a:rPr>
                        <a:t>멀티콘텐츠</a:t>
                      </a:r>
                      <a:endParaRPr lang="ko-KR" altLang="en-US" sz="11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75583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카드뉴스</a:t>
                      </a:r>
                    </a:p>
                  </a:txBody>
                  <a:tcPr anchor="ctr"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64092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동영상</a:t>
                      </a:r>
                    </a:p>
                  </a:txBody>
                  <a:tcPr anchor="ctr"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01736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b="1" dirty="0">
                          <a:solidFill>
                            <a:schemeClr val="tx1"/>
                          </a:solidFill>
                        </a:rPr>
                        <a:t>뉴스레터</a:t>
                      </a:r>
                    </a:p>
                  </a:txBody>
                  <a:tcPr anchor="ctr"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4066080"/>
                  </a:ext>
                </a:extLst>
              </a:tr>
            </a:tbl>
          </a:graphicData>
        </a:graphic>
      </p:graphicFrame>
      <p:graphicFrame>
        <p:nvGraphicFramePr>
          <p:cNvPr id="42" name="표 41">
            <a:extLst>
              <a:ext uri="{FF2B5EF4-FFF2-40B4-BE49-F238E27FC236}">
                <a16:creationId xmlns:a16="http://schemas.microsoft.com/office/drawing/2014/main" id="{7A816E8D-75B9-EF09-15D9-2017429E8DA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83605"/>
              </p:ext>
            </p:extLst>
          </p:nvPr>
        </p:nvGraphicFramePr>
        <p:xfrm>
          <a:off x="10630934" y="553720"/>
          <a:ext cx="2032000" cy="4079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181500345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>
                          <a:solidFill>
                            <a:schemeClr val="bg1"/>
                          </a:solidFill>
                        </a:rPr>
                        <a:t>참여</a:t>
                      </a:r>
                    </a:p>
                  </a:txBody>
                  <a:tcPr anchor="ctr"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C9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23420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b="1" dirty="0">
                          <a:solidFill>
                            <a:schemeClr val="tx1"/>
                          </a:solidFill>
                        </a:rPr>
                        <a:t>공지사항</a:t>
                      </a:r>
                    </a:p>
                  </a:txBody>
                  <a:tcPr anchor="ctr"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0659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일반공지</a:t>
                      </a:r>
                    </a:p>
                  </a:txBody>
                  <a:tcPr anchor="ctr"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94364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입찰공고</a:t>
                      </a:r>
                    </a:p>
                  </a:txBody>
                  <a:tcPr anchor="ctr"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6164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b="1" dirty="0">
                          <a:solidFill>
                            <a:schemeClr val="tx1"/>
                          </a:solidFill>
                        </a:rPr>
                        <a:t>채용공고</a:t>
                      </a:r>
                    </a:p>
                  </a:txBody>
                  <a:tcPr anchor="ctr"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81555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b="1" dirty="0" err="1">
                          <a:solidFill>
                            <a:schemeClr val="tx1"/>
                          </a:solidFill>
                        </a:rPr>
                        <a:t>고객의소리</a:t>
                      </a:r>
                      <a:endParaRPr lang="ko-KR" altLang="en-US" sz="11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89867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>
                          <a:solidFill>
                            <a:schemeClr val="tx1"/>
                          </a:solidFill>
                        </a:rPr>
                        <a:t>FAQ</a:t>
                      </a:r>
                      <a:endParaRPr lang="ko-KR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00796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문의사항</a:t>
                      </a:r>
                    </a:p>
                  </a:txBody>
                  <a:tcPr anchor="ctr"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09664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b="1" dirty="0">
                          <a:solidFill>
                            <a:schemeClr val="tx1"/>
                          </a:solidFill>
                        </a:rPr>
                        <a:t>연구과제 제안</a:t>
                      </a:r>
                    </a:p>
                  </a:txBody>
                  <a:tcPr anchor="ctr"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18169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b="1" dirty="0">
                          <a:solidFill>
                            <a:schemeClr val="tx1"/>
                          </a:solidFill>
                        </a:rPr>
                        <a:t>청년미래위원회</a:t>
                      </a:r>
                    </a:p>
                  </a:txBody>
                  <a:tcPr anchor="ctr"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87713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dirty="0">
                          <a:solidFill>
                            <a:schemeClr val="tx1"/>
                          </a:solidFill>
                        </a:rPr>
                        <a:t>활동</a:t>
                      </a:r>
                    </a:p>
                  </a:txBody>
                  <a:tcPr anchor="ctr"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6874936"/>
                  </a:ext>
                </a:extLst>
              </a:tr>
            </a:tbl>
          </a:graphicData>
        </a:graphic>
      </p:graphicFrame>
      <p:sp>
        <p:nvSpPr>
          <p:cNvPr id="43" name="직사각형 42">
            <a:extLst>
              <a:ext uri="{FF2B5EF4-FFF2-40B4-BE49-F238E27FC236}">
                <a16:creationId xmlns:a16="http://schemas.microsoft.com/office/drawing/2014/main" id="{E3B9DD4A-EEB0-1CC0-2A82-ED29E889F0A1}"/>
              </a:ext>
            </a:extLst>
          </p:cNvPr>
          <p:cNvSpPr/>
          <p:nvPr/>
        </p:nvSpPr>
        <p:spPr>
          <a:xfrm>
            <a:off x="2162970" y="1294232"/>
            <a:ext cx="2059993" cy="1860448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4" name="타원 43">
            <a:extLst>
              <a:ext uri="{FF2B5EF4-FFF2-40B4-BE49-F238E27FC236}">
                <a16:creationId xmlns:a16="http://schemas.microsoft.com/office/drawing/2014/main" id="{239EC422-BA91-05BC-7A25-66980B1B3F69}"/>
              </a:ext>
            </a:extLst>
          </p:cNvPr>
          <p:cNvSpPr/>
          <p:nvPr/>
        </p:nvSpPr>
        <p:spPr>
          <a:xfrm>
            <a:off x="2054970" y="1189210"/>
            <a:ext cx="216000" cy="2160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900" b="1" dirty="0">
                <a:latin typeface="+mn-ea"/>
              </a:rPr>
              <a:t>1</a:t>
            </a:r>
            <a:endParaRPr lang="ko-KR" altLang="en-US" sz="900" b="1" dirty="0">
              <a:latin typeface="+mn-ea"/>
            </a:endParaRPr>
          </a:p>
        </p:txBody>
      </p:sp>
      <p:sp>
        <p:nvSpPr>
          <p:cNvPr id="45" name="직사각형 44">
            <a:extLst>
              <a:ext uri="{FF2B5EF4-FFF2-40B4-BE49-F238E27FC236}">
                <a16:creationId xmlns:a16="http://schemas.microsoft.com/office/drawing/2014/main" id="{24450F1E-8154-A6D0-32B2-827CA29CCD60}"/>
              </a:ext>
            </a:extLst>
          </p:cNvPr>
          <p:cNvSpPr/>
          <p:nvPr/>
        </p:nvSpPr>
        <p:spPr>
          <a:xfrm>
            <a:off x="2162970" y="3534022"/>
            <a:ext cx="2059993" cy="1469778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6" name="타원 45">
            <a:extLst>
              <a:ext uri="{FF2B5EF4-FFF2-40B4-BE49-F238E27FC236}">
                <a16:creationId xmlns:a16="http://schemas.microsoft.com/office/drawing/2014/main" id="{8BD75EBA-FE3C-6B71-849F-385CE64E1495}"/>
              </a:ext>
            </a:extLst>
          </p:cNvPr>
          <p:cNvSpPr/>
          <p:nvPr/>
        </p:nvSpPr>
        <p:spPr>
          <a:xfrm>
            <a:off x="2054970" y="3429000"/>
            <a:ext cx="216000" cy="2160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900" b="1" dirty="0">
                <a:latin typeface="+mn-ea"/>
              </a:rPr>
              <a:t>1</a:t>
            </a:r>
            <a:endParaRPr lang="ko-KR" altLang="en-US" sz="900" b="1" dirty="0">
              <a:latin typeface="+mn-ea"/>
            </a:endParaRPr>
          </a:p>
        </p:txBody>
      </p:sp>
      <p:sp>
        <p:nvSpPr>
          <p:cNvPr id="47" name="직사각형 46">
            <a:extLst>
              <a:ext uri="{FF2B5EF4-FFF2-40B4-BE49-F238E27FC236}">
                <a16:creationId xmlns:a16="http://schemas.microsoft.com/office/drawing/2014/main" id="{D6CC3313-087A-BC98-2D3E-94A032048278}"/>
              </a:ext>
            </a:extLst>
          </p:cNvPr>
          <p:cNvSpPr/>
          <p:nvPr/>
        </p:nvSpPr>
        <p:spPr>
          <a:xfrm>
            <a:off x="2162970" y="5388222"/>
            <a:ext cx="2059993" cy="1469778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8" name="타원 47">
            <a:extLst>
              <a:ext uri="{FF2B5EF4-FFF2-40B4-BE49-F238E27FC236}">
                <a16:creationId xmlns:a16="http://schemas.microsoft.com/office/drawing/2014/main" id="{D0B9F653-0FC1-305E-FFFB-3080D38168BD}"/>
              </a:ext>
            </a:extLst>
          </p:cNvPr>
          <p:cNvSpPr/>
          <p:nvPr/>
        </p:nvSpPr>
        <p:spPr>
          <a:xfrm>
            <a:off x="2054970" y="5283200"/>
            <a:ext cx="216000" cy="2160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900" b="1" dirty="0">
                <a:latin typeface="+mn-ea"/>
              </a:rPr>
              <a:t>1</a:t>
            </a:r>
            <a:endParaRPr lang="ko-KR" altLang="en-US" sz="900" b="1" dirty="0">
              <a:latin typeface="+mn-ea"/>
            </a:endParaRPr>
          </a:p>
        </p:txBody>
      </p:sp>
      <p:sp>
        <p:nvSpPr>
          <p:cNvPr id="50" name="직사각형 49">
            <a:extLst>
              <a:ext uri="{FF2B5EF4-FFF2-40B4-BE49-F238E27FC236}">
                <a16:creationId xmlns:a16="http://schemas.microsoft.com/office/drawing/2014/main" id="{3837E77F-78D5-155D-6DF8-9C10BCFE5946}"/>
              </a:ext>
            </a:extLst>
          </p:cNvPr>
          <p:cNvSpPr/>
          <p:nvPr/>
        </p:nvSpPr>
        <p:spPr>
          <a:xfrm>
            <a:off x="6422498" y="3534022"/>
            <a:ext cx="2015786" cy="357258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2" name="직사각형 51">
            <a:extLst>
              <a:ext uri="{FF2B5EF4-FFF2-40B4-BE49-F238E27FC236}">
                <a16:creationId xmlns:a16="http://schemas.microsoft.com/office/drawing/2014/main" id="{90E52582-2EEB-6C3C-F4EA-ECF8936C6602}"/>
              </a:ext>
            </a:extLst>
          </p:cNvPr>
          <p:cNvSpPr/>
          <p:nvPr/>
        </p:nvSpPr>
        <p:spPr>
          <a:xfrm>
            <a:off x="6422498" y="2041662"/>
            <a:ext cx="2015786" cy="357258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3" name="타원 52">
            <a:extLst>
              <a:ext uri="{FF2B5EF4-FFF2-40B4-BE49-F238E27FC236}">
                <a16:creationId xmlns:a16="http://schemas.microsoft.com/office/drawing/2014/main" id="{83C4D5B3-3D21-DB08-8E93-69AF4AA9A441}"/>
              </a:ext>
            </a:extLst>
          </p:cNvPr>
          <p:cNvSpPr/>
          <p:nvPr/>
        </p:nvSpPr>
        <p:spPr>
          <a:xfrm>
            <a:off x="6314497" y="1933662"/>
            <a:ext cx="216000" cy="2160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900" b="1" dirty="0">
                <a:latin typeface="+mn-ea"/>
              </a:rPr>
              <a:t>2</a:t>
            </a:r>
            <a:endParaRPr lang="ko-KR" altLang="en-US" sz="900" b="1" dirty="0">
              <a:latin typeface="+mn-ea"/>
            </a:endParaRPr>
          </a:p>
        </p:txBody>
      </p:sp>
      <p:sp>
        <p:nvSpPr>
          <p:cNvPr id="54" name="직사각형 53">
            <a:extLst>
              <a:ext uri="{FF2B5EF4-FFF2-40B4-BE49-F238E27FC236}">
                <a16:creationId xmlns:a16="http://schemas.microsoft.com/office/drawing/2014/main" id="{E7C4146F-9AF1-1717-F86D-3E5B647B5B7E}"/>
              </a:ext>
            </a:extLst>
          </p:cNvPr>
          <p:cNvSpPr/>
          <p:nvPr/>
        </p:nvSpPr>
        <p:spPr>
          <a:xfrm>
            <a:off x="8667750" y="5388222"/>
            <a:ext cx="3419475" cy="108433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/>
              <a:t>PPT </a:t>
            </a:r>
            <a:r>
              <a:rPr lang="ko-KR" altLang="en-US" dirty="0"/>
              <a:t>메모 확인 부탁드립니다</a:t>
            </a:r>
            <a:r>
              <a:rPr lang="en-US" altLang="ko-KR" dirty="0"/>
              <a:t>.</a:t>
            </a:r>
            <a:endParaRPr lang="ko-KR" altLang="en-US" dirty="0"/>
          </a:p>
        </p:txBody>
      </p:sp>
      <p:sp>
        <p:nvSpPr>
          <p:cNvPr id="55" name="직사각형 54">
            <a:extLst>
              <a:ext uri="{FF2B5EF4-FFF2-40B4-BE49-F238E27FC236}">
                <a16:creationId xmlns:a16="http://schemas.microsoft.com/office/drawing/2014/main" id="{A8D3AA65-C43F-76FD-29A3-0FE5F780BC0C}"/>
              </a:ext>
            </a:extLst>
          </p:cNvPr>
          <p:cNvSpPr/>
          <p:nvPr/>
        </p:nvSpPr>
        <p:spPr>
          <a:xfrm>
            <a:off x="6422498" y="3145349"/>
            <a:ext cx="2015786" cy="357258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6" name="타원 55">
            <a:extLst>
              <a:ext uri="{FF2B5EF4-FFF2-40B4-BE49-F238E27FC236}">
                <a16:creationId xmlns:a16="http://schemas.microsoft.com/office/drawing/2014/main" id="{72E5C763-9763-364D-C1E4-1DE33F68EE0A}"/>
              </a:ext>
            </a:extLst>
          </p:cNvPr>
          <p:cNvSpPr/>
          <p:nvPr/>
        </p:nvSpPr>
        <p:spPr>
          <a:xfrm>
            <a:off x="6314497" y="3040327"/>
            <a:ext cx="216000" cy="2160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900" b="1" dirty="0">
                <a:latin typeface="+mn-ea"/>
              </a:rPr>
              <a:t>3</a:t>
            </a:r>
            <a:endParaRPr lang="ko-KR" altLang="en-US" sz="900" b="1" dirty="0">
              <a:latin typeface="+mn-ea"/>
            </a:endParaRPr>
          </a:p>
        </p:txBody>
      </p:sp>
      <p:sp>
        <p:nvSpPr>
          <p:cNvPr id="51" name="타원 50">
            <a:extLst>
              <a:ext uri="{FF2B5EF4-FFF2-40B4-BE49-F238E27FC236}">
                <a16:creationId xmlns:a16="http://schemas.microsoft.com/office/drawing/2014/main" id="{810A8CB1-0EBC-D7D5-3357-F4DBF669DCC4}"/>
              </a:ext>
            </a:extLst>
          </p:cNvPr>
          <p:cNvSpPr/>
          <p:nvPr/>
        </p:nvSpPr>
        <p:spPr>
          <a:xfrm>
            <a:off x="6314497" y="3429000"/>
            <a:ext cx="216000" cy="2160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900" b="1" dirty="0">
                <a:latin typeface="+mn-ea"/>
              </a:rPr>
              <a:t>4</a:t>
            </a:r>
            <a:endParaRPr lang="ko-KR" altLang="en-US" sz="900" b="1" dirty="0">
              <a:latin typeface="+mn-ea"/>
            </a:endParaRPr>
          </a:p>
        </p:txBody>
      </p:sp>
      <p:cxnSp>
        <p:nvCxnSpPr>
          <p:cNvPr id="2" name="연결선: 꺾임 1">
            <a:extLst>
              <a:ext uri="{FF2B5EF4-FFF2-40B4-BE49-F238E27FC236}">
                <a16:creationId xmlns:a16="http://schemas.microsoft.com/office/drawing/2014/main" id="{A2E25BC2-5D05-B0BD-9014-91800DE281F5}"/>
              </a:ext>
            </a:extLst>
          </p:cNvPr>
          <p:cNvCxnSpPr>
            <a:cxnSpLocks/>
            <a:stCxn id="6" idx="0"/>
            <a:endCxn id="40" idx="0"/>
          </p:cNvCxnSpPr>
          <p:nvPr/>
        </p:nvCxnSpPr>
        <p:spPr>
          <a:xfrm rot="5400000" flipH="1" flipV="1">
            <a:off x="2135412" y="-505217"/>
            <a:ext cx="12700" cy="2117875"/>
          </a:xfrm>
          <a:prstGeom prst="bentConnector3">
            <a:avLst>
              <a:gd name="adj1" fmla="val 1800000"/>
            </a:avLst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연결선: 꺾임 4">
            <a:extLst>
              <a:ext uri="{FF2B5EF4-FFF2-40B4-BE49-F238E27FC236}">
                <a16:creationId xmlns:a16="http://schemas.microsoft.com/office/drawing/2014/main" id="{96C007B0-5DD4-F9FB-278E-59C0E0C839CB}"/>
              </a:ext>
            </a:extLst>
          </p:cNvPr>
          <p:cNvCxnSpPr>
            <a:cxnSpLocks/>
            <a:stCxn id="9" idx="0"/>
            <a:endCxn id="41" idx="0"/>
          </p:cNvCxnSpPr>
          <p:nvPr/>
        </p:nvCxnSpPr>
        <p:spPr>
          <a:xfrm rot="5400000" flipH="1" flipV="1">
            <a:off x="6363787" y="-504775"/>
            <a:ext cx="12700" cy="2116991"/>
          </a:xfrm>
          <a:prstGeom prst="bentConnector3">
            <a:avLst>
              <a:gd name="adj1" fmla="val 1800000"/>
            </a:avLst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연결선: 꺾임 9">
            <a:extLst>
              <a:ext uri="{FF2B5EF4-FFF2-40B4-BE49-F238E27FC236}">
                <a16:creationId xmlns:a16="http://schemas.microsoft.com/office/drawing/2014/main" id="{94C31654-39C5-08E7-3D37-96B081969364}"/>
              </a:ext>
            </a:extLst>
          </p:cNvPr>
          <p:cNvCxnSpPr>
            <a:cxnSpLocks/>
            <a:stCxn id="11" idx="0"/>
            <a:endCxn id="42" idx="0"/>
          </p:cNvCxnSpPr>
          <p:nvPr/>
        </p:nvCxnSpPr>
        <p:spPr>
          <a:xfrm rot="5400000" flipH="1" flipV="1">
            <a:off x="10590918" y="-502296"/>
            <a:ext cx="12700" cy="2112032"/>
          </a:xfrm>
          <a:prstGeom prst="bentConnector3">
            <a:avLst>
              <a:gd name="adj1" fmla="val 1800000"/>
            </a:avLst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연결선: 꺾임 15">
            <a:extLst>
              <a:ext uri="{FF2B5EF4-FFF2-40B4-BE49-F238E27FC236}">
                <a16:creationId xmlns:a16="http://schemas.microsoft.com/office/drawing/2014/main" id="{D5CE1D21-6158-A679-AB10-598454B5980F}"/>
              </a:ext>
            </a:extLst>
          </p:cNvPr>
          <p:cNvCxnSpPr>
            <a:cxnSpLocks/>
            <a:stCxn id="13" idx="2"/>
            <a:endCxn id="14" idx="2"/>
          </p:cNvCxnSpPr>
          <p:nvPr/>
        </p:nvCxnSpPr>
        <p:spPr>
          <a:xfrm rot="16200000" flipH="1">
            <a:off x="5964210" y="5988033"/>
            <a:ext cx="756286" cy="2159859"/>
          </a:xfrm>
          <a:prstGeom prst="bentConnector3">
            <a:avLst>
              <a:gd name="adj1" fmla="val 130227"/>
            </a:avLst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직사각형 20">
            <a:extLst>
              <a:ext uri="{FF2B5EF4-FFF2-40B4-BE49-F238E27FC236}">
                <a16:creationId xmlns:a16="http://schemas.microsoft.com/office/drawing/2014/main" id="{24739FE9-38A1-0637-B30C-E70B7CDB0F1E}"/>
              </a:ext>
            </a:extLst>
          </p:cNvPr>
          <p:cNvSpPr/>
          <p:nvPr/>
        </p:nvSpPr>
        <p:spPr>
          <a:xfrm>
            <a:off x="0" y="-430894"/>
            <a:ext cx="2686050" cy="36304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/>
              <a:t>관리자 페이지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917205084"/>
      </p:ext>
    </p:extLst>
  </p:cSld>
  <p:clrMapOvr>
    <a:masterClrMapping/>
  </p:clrMapOvr>
  <p:transition/>
  <p:extLst>
    <p:ext uri="{6950BFC3-D8DA-4A85-94F7-54DA5524770B}">
      <p188:commentRel xmlns:p188="http://schemas.microsoft.com/office/powerpoint/2018/8/main" r:id="rId2"/>
    </p:ext>
  </p:extLs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CE7EC9-BE5F-851D-E471-D9C4E08187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표 1">
            <a:extLst>
              <a:ext uri="{FF2B5EF4-FFF2-40B4-BE49-F238E27FC236}">
                <a16:creationId xmlns:a16="http://schemas.microsoft.com/office/drawing/2014/main" id="{FBA37489-08F3-D6BF-4BFC-F44281BC79E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7648966"/>
              </p:ext>
            </p:extLst>
          </p:nvPr>
        </p:nvGraphicFramePr>
        <p:xfrm>
          <a:off x="9731298" y="671652"/>
          <a:ext cx="2448000" cy="25471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8000">
                  <a:extLst>
                    <a:ext uri="{9D8B030D-6E8A-4147-A177-3AD203B41FA5}">
                      <a16:colId xmlns:a16="http://schemas.microsoft.com/office/drawing/2014/main" val="585564349"/>
                    </a:ext>
                  </a:extLst>
                </a:gridCol>
                <a:gridCol w="2160000">
                  <a:extLst>
                    <a:ext uri="{9D8B030D-6E8A-4147-A177-3AD203B41FA5}">
                      <a16:colId xmlns:a16="http://schemas.microsoft.com/office/drawing/2014/main" val="2203768793"/>
                    </a:ext>
                  </a:extLst>
                </a:gridCol>
              </a:tblGrid>
              <a:tr h="36000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00" b="1" dirty="0">
                          <a:solidFill>
                            <a:schemeClr val="bg1"/>
                          </a:solidFill>
                        </a:rPr>
                        <a:t>※</a:t>
                      </a:r>
                      <a:endParaRPr lang="ko-KR" altLang="en-US" sz="9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2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ko-KR" altLang="en-US" sz="900" b="1" dirty="0">
                          <a:solidFill>
                            <a:schemeClr val="bg1"/>
                          </a:solidFill>
                        </a:rPr>
                        <a:t>카테고리 변경</a:t>
                      </a:r>
                      <a:endParaRPr lang="en-US" altLang="ko-KR" sz="9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6687217"/>
                  </a:ext>
                </a:extLst>
              </a:tr>
              <a:tr h="271781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00" b="0" dirty="0">
                          <a:solidFill>
                            <a:schemeClr val="bg1"/>
                          </a:solidFill>
                        </a:rPr>
                        <a:t>1</a:t>
                      </a:r>
                      <a:endParaRPr lang="ko-KR" altLang="en-US" sz="900" b="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2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ko-KR" altLang="en-US" sz="900" b="0" dirty="0">
                          <a:solidFill>
                            <a:schemeClr val="tx1"/>
                          </a:solidFill>
                        </a:rPr>
                        <a:t>홍보물 구분</a:t>
                      </a:r>
                      <a:endParaRPr lang="en-US" altLang="ko-KR" sz="900" b="0" dirty="0">
                        <a:solidFill>
                          <a:schemeClr val="tx1"/>
                        </a:solidFill>
                      </a:endParaRPr>
                    </a:p>
                    <a:p>
                      <a:pPr marL="171450" marR="0" lvl="0" indent="-171450" algn="l" defTabSz="91432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ko-KR" altLang="en-US" sz="900" b="0" dirty="0">
                          <a:solidFill>
                            <a:schemeClr val="tx1"/>
                          </a:solidFill>
                        </a:rPr>
                        <a:t>기존에는 홍보물이 </a:t>
                      </a:r>
                      <a:r>
                        <a:rPr lang="en-US" altLang="ko-KR" sz="900" b="0" dirty="0">
                          <a:solidFill>
                            <a:schemeClr val="tx1"/>
                          </a:solidFill>
                        </a:rPr>
                        <a:t>3depth</a:t>
                      </a:r>
                      <a:r>
                        <a:rPr lang="ko-KR" altLang="en-US" sz="900" b="0" dirty="0">
                          <a:solidFill>
                            <a:schemeClr val="tx1"/>
                          </a:solidFill>
                        </a:rPr>
                        <a:t>으로 묶여 홍보영상과 브로슈어로 구분되어 있었지만</a:t>
                      </a:r>
                      <a:r>
                        <a:rPr lang="en-US" altLang="ko-KR" sz="900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ko-KR" altLang="en-US" sz="900" b="0" dirty="0">
                          <a:solidFill>
                            <a:schemeClr val="tx1"/>
                          </a:solidFill>
                        </a:rPr>
                        <a:t>현재는 이를 분리하여 구분 값이 삭제</a:t>
                      </a:r>
                      <a:endParaRPr lang="en-US" altLang="ko-KR" sz="9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5916220"/>
                  </a:ext>
                </a:extLst>
              </a:tr>
              <a:tr h="271781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00" b="0" dirty="0">
                          <a:solidFill>
                            <a:schemeClr val="bg1"/>
                          </a:solidFill>
                        </a:rPr>
                        <a:t>2</a:t>
                      </a:r>
                      <a:endParaRPr lang="ko-KR" altLang="en-US" sz="900" b="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2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ko-KR" altLang="en-US" sz="900" b="0" dirty="0">
                          <a:solidFill>
                            <a:schemeClr val="tx1"/>
                          </a:solidFill>
                        </a:rPr>
                        <a:t>공지사항 구분</a:t>
                      </a:r>
                      <a:endParaRPr lang="en-US" altLang="ko-KR" sz="900" b="0" dirty="0">
                        <a:solidFill>
                          <a:schemeClr val="tx1"/>
                        </a:solidFill>
                      </a:endParaRPr>
                    </a:p>
                    <a:p>
                      <a:pPr marL="171450" marR="0" lvl="0" indent="-171450" algn="l" defTabSz="91432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ko-KR" altLang="en-US" sz="900" b="0" dirty="0">
                          <a:solidFill>
                            <a:schemeClr val="tx1"/>
                          </a:solidFill>
                        </a:rPr>
                        <a:t>기존에는 공지사항이 카테고리로 기관</a:t>
                      </a:r>
                      <a:r>
                        <a:rPr lang="en-US" altLang="ko-KR" sz="900" b="0" dirty="0">
                          <a:solidFill>
                            <a:schemeClr val="tx1"/>
                          </a:solidFill>
                        </a:rPr>
                        <a:t>/</a:t>
                      </a:r>
                      <a:r>
                        <a:rPr lang="ko-KR" altLang="en-US" sz="900" b="0" dirty="0">
                          <a:solidFill>
                            <a:schemeClr val="tx1"/>
                          </a:solidFill>
                        </a:rPr>
                        <a:t>채용</a:t>
                      </a:r>
                      <a:r>
                        <a:rPr lang="en-US" altLang="ko-KR" sz="900" b="0" dirty="0">
                          <a:solidFill>
                            <a:schemeClr val="tx1"/>
                          </a:solidFill>
                        </a:rPr>
                        <a:t>/</a:t>
                      </a:r>
                      <a:r>
                        <a:rPr lang="ko-KR" altLang="en-US" sz="900" b="0" dirty="0">
                          <a:solidFill>
                            <a:schemeClr val="tx1"/>
                          </a:solidFill>
                        </a:rPr>
                        <a:t>입찰로 되어 있었지만 현재는 이를 분리하여 구분 값이 </a:t>
                      </a:r>
                      <a:br>
                        <a:rPr lang="en-US" altLang="ko-KR" sz="900" b="0" dirty="0">
                          <a:solidFill>
                            <a:schemeClr val="tx1"/>
                          </a:solidFill>
                        </a:rPr>
                      </a:br>
                      <a:r>
                        <a:rPr lang="ko-KR" altLang="en-US" sz="900" b="0" dirty="0">
                          <a:solidFill>
                            <a:schemeClr val="tx1"/>
                          </a:solidFill>
                        </a:rPr>
                        <a:t>삭제</a:t>
                      </a:r>
                      <a:endParaRPr lang="en-US" altLang="ko-KR" sz="9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85956536"/>
                  </a:ext>
                </a:extLst>
              </a:tr>
            </a:tbl>
          </a:graphicData>
        </a:graphic>
      </p:graphicFrame>
      <p:sp>
        <p:nvSpPr>
          <p:cNvPr id="3" name="Rectangle 31" descr="어두운 상향 대각선">
            <a:extLst>
              <a:ext uri="{FF2B5EF4-FFF2-40B4-BE49-F238E27FC236}">
                <a16:creationId xmlns:a16="http://schemas.microsoft.com/office/drawing/2014/main" id="{7E256379-517E-0AC3-E3E2-03EF176999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3501" y="696417"/>
            <a:ext cx="3956699" cy="339377"/>
          </a:xfrm>
          <a:prstGeom prst="roundRect">
            <a:avLst>
              <a:gd name="adj" fmla="val 50000"/>
            </a:avLst>
          </a:prstGeom>
          <a:solidFill>
            <a:srgbClr val="75B2E1"/>
          </a:solidFill>
          <a:ln w="15875" cap="flat" cmpd="sng" algn="ctr">
            <a:noFill/>
            <a:prstDash val="solid"/>
            <a:miter lim="800000"/>
          </a:ln>
          <a:effectLst/>
        </p:spPr>
        <p:txBody>
          <a:bodyPr lIns="72000" rIns="72000" rtlCol="0" anchor="ctr"/>
          <a:lstStyle/>
          <a:p>
            <a:pPr marL="0" lvl="1" algn="ctr" defTabSz="457200" fontAlgn="base" latinLnBrk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ko-KR" sz="1600" b="1" i="0" u="none" strike="noStrike" kern="0" cap="none" spc="-50" normalizeH="0" baseline="0" noProof="0" dirty="0">
                <a:ln>
                  <a:solidFill>
                    <a:sysClr val="window" lastClr="FFFFFF">
                      <a:lumMod val="75000"/>
                      <a:alpha val="0"/>
                    </a:sysClr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Rix정고딕 B" panose="02020603020101020101" pitchFamily="18" charset="-127"/>
                <a:ea typeface="Rix정고딕 B" panose="02020603020101020101" pitchFamily="18" charset="-127"/>
              </a:rPr>
              <a:t>AS-IS</a:t>
            </a:r>
          </a:p>
        </p:txBody>
      </p:sp>
      <p:sp>
        <p:nvSpPr>
          <p:cNvPr id="4" name="Rectangle 31" descr="어두운 상향 대각선">
            <a:extLst>
              <a:ext uri="{FF2B5EF4-FFF2-40B4-BE49-F238E27FC236}">
                <a16:creationId xmlns:a16="http://schemas.microsoft.com/office/drawing/2014/main" id="{BCF3BB9D-480E-3604-EAE4-FD37875A18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92858" y="696417"/>
            <a:ext cx="3956400" cy="339377"/>
          </a:xfrm>
          <a:prstGeom prst="roundRect">
            <a:avLst>
              <a:gd name="adj" fmla="val 50000"/>
            </a:avLst>
          </a:prstGeom>
          <a:solidFill>
            <a:srgbClr val="6776B9"/>
          </a:solidFill>
          <a:ln w="15875" cap="flat" cmpd="sng" algn="ctr">
            <a:noFill/>
            <a:prstDash val="solid"/>
            <a:miter lim="800000"/>
          </a:ln>
          <a:effectLst/>
        </p:spPr>
        <p:txBody>
          <a:bodyPr lIns="72000" rIns="72000" rtlCol="0" anchor="ctr"/>
          <a:lstStyle/>
          <a:p>
            <a:pPr marL="0" lvl="1" algn="ctr" defTabSz="457200" fontAlgn="base" latinLnBrk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ko-KR" sz="1600" b="1" i="0" u="none" strike="noStrike" kern="0" cap="none" spc="-50" normalizeH="0" baseline="0" noProof="0" dirty="0">
                <a:ln>
                  <a:solidFill>
                    <a:sysClr val="window" lastClr="FFFFFF">
                      <a:lumMod val="75000"/>
                      <a:alpha val="0"/>
                    </a:sysClr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Rix정고딕 B" panose="02020603020101020101" pitchFamily="18" charset="-127"/>
                <a:ea typeface="Rix정고딕 B" panose="02020603020101020101" pitchFamily="18" charset="-127"/>
              </a:rPr>
              <a:t>TO-BE </a:t>
            </a:r>
            <a:r>
              <a:rPr kumimoji="0" lang="ko-KR" altLang="en-US" sz="1600" b="1" i="0" u="none" strike="noStrike" kern="0" cap="none" spc="-50" normalizeH="0" baseline="0" noProof="0" dirty="0">
                <a:ln>
                  <a:solidFill>
                    <a:sysClr val="window" lastClr="FFFFFF">
                      <a:lumMod val="75000"/>
                      <a:alpha val="0"/>
                    </a:sysClr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Rix정고딕 B" panose="02020603020101020101" pitchFamily="18" charset="-127"/>
                <a:ea typeface="Rix정고딕 B" panose="02020603020101020101" pitchFamily="18" charset="-127"/>
              </a:rPr>
              <a:t>예시화면</a:t>
            </a:r>
            <a:endParaRPr kumimoji="0" lang="en-US" altLang="ko-KR" sz="1600" b="1" i="0" u="none" strike="noStrike" kern="0" cap="none" spc="-50" normalizeH="0" baseline="0" noProof="0" dirty="0">
              <a:ln>
                <a:solidFill>
                  <a:sysClr val="window" lastClr="FFFFFF">
                    <a:lumMod val="75000"/>
                    <a:alpha val="0"/>
                  </a:sysClr>
                </a:solidFill>
              </a:ln>
              <a:solidFill>
                <a:schemeClr val="bg1"/>
              </a:solidFill>
              <a:effectLst/>
              <a:uLnTx/>
              <a:uFillTx/>
              <a:latin typeface="Rix정고딕 B" panose="02020603020101020101" pitchFamily="18" charset="-127"/>
              <a:ea typeface="Rix정고딕 B" panose="02020603020101020101" pitchFamily="18" charset="-127"/>
            </a:endParaRP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E146ABE4-C2E6-E77B-8655-0E46CB2E07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400" y="1164849"/>
            <a:ext cx="3400900" cy="5391902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CB459EC5-EB0F-5A50-9748-A58C3F19070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52356"/>
          <a:stretch/>
        </p:blipFill>
        <p:spPr>
          <a:xfrm>
            <a:off x="5870608" y="1164849"/>
            <a:ext cx="3400900" cy="256895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9104514-FF31-7409-F355-1C2FBD54CD77}"/>
              </a:ext>
            </a:extLst>
          </p:cNvPr>
          <p:cNvSpPr txBox="1"/>
          <p:nvPr/>
        </p:nvSpPr>
        <p:spPr>
          <a:xfrm>
            <a:off x="6382224" y="2049622"/>
            <a:ext cx="759145" cy="307777"/>
          </a:xfrm>
          <a:prstGeom prst="rect">
            <a:avLst/>
          </a:prstGeom>
          <a:solidFill>
            <a:srgbClr val="808080"/>
          </a:solidFill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00" dirty="0">
                <a:solidFill>
                  <a:schemeClr val="bg1"/>
                </a:solidFill>
              </a:rPr>
              <a:t>보고서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743E334-E607-463E-B7EC-9B117CC141FC}"/>
              </a:ext>
            </a:extLst>
          </p:cNvPr>
          <p:cNvSpPr txBox="1"/>
          <p:nvPr/>
        </p:nvSpPr>
        <p:spPr>
          <a:xfrm>
            <a:off x="6382223" y="2486454"/>
            <a:ext cx="1594965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ko-KR" altLang="en-US" sz="1400" dirty="0"/>
              <a:t>언론보도 구분</a:t>
            </a:r>
          </a:p>
        </p:txBody>
      </p:sp>
      <p:pic>
        <p:nvPicPr>
          <p:cNvPr id="15" name="그림 14">
            <a:extLst>
              <a:ext uri="{FF2B5EF4-FFF2-40B4-BE49-F238E27FC236}">
                <a16:creationId xmlns:a16="http://schemas.microsoft.com/office/drawing/2014/main" id="{79D08C86-86AA-3F6E-D565-2119318376E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4455"/>
          <a:stretch/>
        </p:blipFill>
        <p:spPr>
          <a:xfrm>
            <a:off x="5870608" y="3733800"/>
            <a:ext cx="3400900" cy="1916546"/>
          </a:xfrm>
          <a:prstGeom prst="rect">
            <a:avLst/>
          </a:prstGeom>
        </p:spPr>
      </p:pic>
      <p:sp>
        <p:nvSpPr>
          <p:cNvPr id="18" name="직사각형 17">
            <a:extLst>
              <a:ext uri="{FF2B5EF4-FFF2-40B4-BE49-F238E27FC236}">
                <a16:creationId xmlns:a16="http://schemas.microsoft.com/office/drawing/2014/main" id="{CCA7DFBD-B821-39F4-A5C1-FF8AD9F46AFD}"/>
              </a:ext>
            </a:extLst>
          </p:cNvPr>
          <p:cNvSpPr/>
          <p:nvPr/>
        </p:nvSpPr>
        <p:spPr>
          <a:xfrm>
            <a:off x="798190" y="3794125"/>
            <a:ext cx="2015786" cy="357258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9" name="직사각형 18">
            <a:extLst>
              <a:ext uri="{FF2B5EF4-FFF2-40B4-BE49-F238E27FC236}">
                <a16:creationId xmlns:a16="http://schemas.microsoft.com/office/drawing/2014/main" id="{2AD4E5AB-BAEA-66DC-51E0-A1AAC07C65BE}"/>
              </a:ext>
            </a:extLst>
          </p:cNvPr>
          <p:cNvSpPr/>
          <p:nvPr/>
        </p:nvSpPr>
        <p:spPr>
          <a:xfrm>
            <a:off x="798190" y="4229100"/>
            <a:ext cx="2015786" cy="357258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" name="타원 19">
            <a:extLst>
              <a:ext uri="{FF2B5EF4-FFF2-40B4-BE49-F238E27FC236}">
                <a16:creationId xmlns:a16="http://schemas.microsoft.com/office/drawing/2014/main" id="{A9637723-FDAB-B1D7-AD6F-6D45D1A15E7F}"/>
              </a:ext>
            </a:extLst>
          </p:cNvPr>
          <p:cNvSpPr/>
          <p:nvPr/>
        </p:nvSpPr>
        <p:spPr>
          <a:xfrm>
            <a:off x="690190" y="3686125"/>
            <a:ext cx="216000" cy="2160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900" b="1" dirty="0">
                <a:latin typeface="+mn-ea"/>
              </a:rPr>
              <a:t>1</a:t>
            </a:r>
            <a:endParaRPr lang="ko-KR" altLang="en-US" sz="900" b="1" dirty="0">
              <a:latin typeface="+mn-ea"/>
            </a:endParaRPr>
          </a:p>
        </p:txBody>
      </p:sp>
      <p:sp>
        <p:nvSpPr>
          <p:cNvPr id="21" name="타원 20">
            <a:extLst>
              <a:ext uri="{FF2B5EF4-FFF2-40B4-BE49-F238E27FC236}">
                <a16:creationId xmlns:a16="http://schemas.microsoft.com/office/drawing/2014/main" id="{3F3A4B3C-1AF8-FB40-D6EA-AF4E0C32780A}"/>
              </a:ext>
            </a:extLst>
          </p:cNvPr>
          <p:cNvSpPr/>
          <p:nvPr/>
        </p:nvSpPr>
        <p:spPr>
          <a:xfrm>
            <a:off x="690190" y="4121100"/>
            <a:ext cx="216000" cy="2160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900" b="1" dirty="0">
                <a:latin typeface="+mn-ea"/>
              </a:rPr>
              <a:t>2</a:t>
            </a:r>
            <a:endParaRPr lang="ko-KR" altLang="en-US" sz="900" b="1" dirty="0">
              <a:latin typeface="+mn-ea"/>
            </a:endParaRPr>
          </a:p>
        </p:txBody>
      </p:sp>
      <p:sp>
        <p:nvSpPr>
          <p:cNvPr id="23" name="직사각형 22">
            <a:extLst>
              <a:ext uri="{FF2B5EF4-FFF2-40B4-BE49-F238E27FC236}">
                <a16:creationId xmlns:a16="http://schemas.microsoft.com/office/drawing/2014/main" id="{3408994B-4168-AAEF-982A-0EFDF6795481}"/>
              </a:ext>
            </a:extLst>
          </p:cNvPr>
          <p:cNvSpPr/>
          <p:nvPr/>
        </p:nvSpPr>
        <p:spPr>
          <a:xfrm>
            <a:off x="0" y="293544"/>
            <a:ext cx="2686050" cy="36304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/>
              <a:t>관리자 페이지</a:t>
            </a:r>
          </a:p>
        </p:txBody>
      </p:sp>
    </p:spTree>
    <p:extLst>
      <p:ext uri="{BB962C8B-B14F-4D97-AF65-F5344CB8AC3E}">
        <p14:creationId xmlns:p14="http://schemas.microsoft.com/office/powerpoint/2010/main" val="2833885560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BECE1583-DA30-631A-8872-F5F20E78B1C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Chapter</a:t>
            </a:r>
            <a:endParaRPr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75A387E-DFD9-C385-A553-78E7984F221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42409" y="2948169"/>
            <a:ext cx="9778016" cy="553998"/>
          </a:xfrm>
        </p:spPr>
        <p:txBody>
          <a:bodyPr/>
          <a:lstStyle/>
          <a:p>
            <a:r>
              <a:rPr lang="ko-KR" altLang="en-US" sz="4000" dirty="0"/>
              <a:t>국회미래연구원 검토의견</a:t>
            </a:r>
            <a:r>
              <a:rPr lang="en-US" altLang="ko-KR" sz="4000" dirty="0"/>
              <a:t> </a:t>
            </a:r>
            <a:r>
              <a:rPr lang="ko-KR" altLang="en-US" sz="4000" dirty="0"/>
              <a:t>답변</a:t>
            </a:r>
            <a:r>
              <a:rPr lang="en-US" altLang="ko-KR" sz="4000" dirty="0"/>
              <a:t> </a:t>
            </a:r>
            <a:r>
              <a:rPr lang="ko-KR" altLang="en-US" sz="4000" dirty="0"/>
              <a:t>확정 여부</a:t>
            </a:r>
          </a:p>
        </p:txBody>
      </p:sp>
    </p:spTree>
    <p:extLst>
      <p:ext uri="{BB962C8B-B14F-4D97-AF65-F5344CB8AC3E}">
        <p14:creationId xmlns:p14="http://schemas.microsoft.com/office/powerpoint/2010/main" val="33008966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5DDC33-F8C7-829B-1E8E-6D4B92C505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표 1">
            <a:extLst>
              <a:ext uri="{FF2B5EF4-FFF2-40B4-BE49-F238E27FC236}">
                <a16:creationId xmlns:a16="http://schemas.microsoft.com/office/drawing/2014/main" id="{A5E679E8-71EE-D786-447E-FC743D9D5CE2}"/>
              </a:ext>
            </a:extLst>
          </p:cNvPr>
          <p:cNvGraphicFramePr>
            <a:graphicFrameLocks noGrp="1"/>
          </p:cNvGraphicFramePr>
          <p:nvPr/>
        </p:nvGraphicFramePr>
        <p:xfrm>
          <a:off x="9731298" y="671652"/>
          <a:ext cx="2448000" cy="25471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8000">
                  <a:extLst>
                    <a:ext uri="{9D8B030D-6E8A-4147-A177-3AD203B41FA5}">
                      <a16:colId xmlns:a16="http://schemas.microsoft.com/office/drawing/2014/main" val="585564349"/>
                    </a:ext>
                  </a:extLst>
                </a:gridCol>
                <a:gridCol w="2160000">
                  <a:extLst>
                    <a:ext uri="{9D8B030D-6E8A-4147-A177-3AD203B41FA5}">
                      <a16:colId xmlns:a16="http://schemas.microsoft.com/office/drawing/2014/main" val="2203768793"/>
                    </a:ext>
                  </a:extLst>
                </a:gridCol>
              </a:tblGrid>
              <a:tr h="36000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00" b="1" dirty="0">
                          <a:solidFill>
                            <a:schemeClr val="bg1"/>
                          </a:solidFill>
                        </a:rPr>
                        <a:t>※</a:t>
                      </a:r>
                      <a:endParaRPr lang="ko-KR" altLang="en-US" sz="9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2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ko-KR" altLang="en-US" sz="900" b="1" dirty="0">
                          <a:solidFill>
                            <a:schemeClr val="bg1"/>
                          </a:solidFill>
                        </a:rPr>
                        <a:t>카테고리 변경</a:t>
                      </a:r>
                      <a:endParaRPr lang="en-US" altLang="ko-KR" sz="9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6687217"/>
                  </a:ext>
                </a:extLst>
              </a:tr>
              <a:tr h="271781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00" b="0" dirty="0">
                          <a:solidFill>
                            <a:schemeClr val="bg1"/>
                          </a:solidFill>
                        </a:rPr>
                        <a:t>1</a:t>
                      </a:r>
                      <a:endParaRPr lang="ko-KR" altLang="en-US" sz="900" b="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2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ko-KR" altLang="en-US" sz="900" b="0" dirty="0">
                          <a:solidFill>
                            <a:schemeClr val="tx1"/>
                          </a:solidFill>
                        </a:rPr>
                        <a:t>홍보물 구분</a:t>
                      </a:r>
                      <a:endParaRPr lang="en-US" altLang="ko-KR" sz="900" b="0" dirty="0">
                        <a:solidFill>
                          <a:schemeClr val="tx1"/>
                        </a:solidFill>
                      </a:endParaRPr>
                    </a:p>
                    <a:p>
                      <a:pPr marL="171450" marR="0" lvl="0" indent="-171450" algn="l" defTabSz="91432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ko-KR" altLang="en-US" sz="900" b="0" dirty="0">
                          <a:solidFill>
                            <a:schemeClr val="tx1"/>
                          </a:solidFill>
                        </a:rPr>
                        <a:t>기존에는 홍보물이 </a:t>
                      </a:r>
                      <a:r>
                        <a:rPr lang="en-US" altLang="ko-KR" sz="900" b="0" dirty="0">
                          <a:solidFill>
                            <a:schemeClr val="tx1"/>
                          </a:solidFill>
                        </a:rPr>
                        <a:t>3depth</a:t>
                      </a:r>
                      <a:r>
                        <a:rPr lang="ko-KR" altLang="en-US" sz="900" b="0" dirty="0">
                          <a:solidFill>
                            <a:schemeClr val="tx1"/>
                          </a:solidFill>
                        </a:rPr>
                        <a:t>으로 묶여 홍보영상과 브로슈어로 구분되어 있었지만</a:t>
                      </a:r>
                      <a:r>
                        <a:rPr lang="en-US" altLang="ko-KR" sz="900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ko-KR" altLang="en-US" sz="900" b="0" dirty="0">
                          <a:solidFill>
                            <a:schemeClr val="tx1"/>
                          </a:solidFill>
                        </a:rPr>
                        <a:t>현재는 이를 분리하여 구분 값이 삭제</a:t>
                      </a:r>
                      <a:endParaRPr lang="en-US" altLang="ko-KR" sz="9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5916220"/>
                  </a:ext>
                </a:extLst>
              </a:tr>
              <a:tr h="271781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00" b="0" dirty="0">
                          <a:solidFill>
                            <a:schemeClr val="bg1"/>
                          </a:solidFill>
                        </a:rPr>
                        <a:t>2</a:t>
                      </a:r>
                      <a:endParaRPr lang="ko-KR" altLang="en-US" sz="900" b="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2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ko-KR" altLang="en-US" sz="900" b="0" dirty="0">
                          <a:solidFill>
                            <a:schemeClr val="tx1"/>
                          </a:solidFill>
                        </a:rPr>
                        <a:t>공지사항 구분</a:t>
                      </a:r>
                      <a:endParaRPr lang="en-US" altLang="ko-KR" sz="900" b="0" dirty="0">
                        <a:solidFill>
                          <a:schemeClr val="tx1"/>
                        </a:solidFill>
                      </a:endParaRPr>
                    </a:p>
                    <a:p>
                      <a:pPr marL="171450" marR="0" lvl="0" indent="-171450" algn="l" defTabSz="91432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ko-KR" altLang="en-US" sz="900" b="0" dirty="0">
                          <a:solidFill>
                            <a:schemeClr val="tx1"/>
                          </a:solidFill>
                        </a:rPr>
                        <a:t>기존에는 공지사항이 카테고리로 기관</a:t>
                      </a:r>
                      <a:r>
                        <a:rPr lang="en-US" altLang="ko-KR" sz="900" b="0" dirty="0">
                          <a:solidFill>
                            <a:schemeClr val="tx1"/>
                          </a:solidFill>
                        </a:rPr>
                        <a:t>/</a:t>
                      </a:r>
                      <a:r>
                        <a:rPr lang="ko-KR" altLang="en-US" sz="900" b="0" dirty="0">
                          <a:solidFill>
                            <a:schemeClr val="tx1"/>
                          </a:solidFill>
                        </a:rPr>
                        <a:t>채용</a:t>
                      </a:r>
                      <a:r>
                        <a:rPr lang="en-US" altLang="ko-KR" sz="900" b="0" dirty="0">
                          <a:solidFill>
                            <a:schemeClr val="tx1"/>
                          </a:solidFill>
                        </a:rPr>
                        <a:t>/</a:t>
                      </a:r>
                      <a:r>
                        <a:rPr lang="ko-KR" altLang="en-US" sz="900" b="0" dirty="0">
                          <a:solidFill>
                            <a:schemeClr val="tx1"/>
                          </a:solidFill>
                        </a:rPr>
                        <a:t>입찰로 되어 있었지만 현재는 이를 분리하여 구분 값이 </a:t>
                      </a:r>
                      <a:br>
                        <a:rPr lang="en-US" altLang="ko-KR" sz="900" b="0" dirty="0">
                          <a:solidFill>
                            <a:schemeClr val="tx1"/>
                          </a:solidFill>
                        </a:rPr>
                      </a:br>
                      <a:r>
                        <a:rPr lang="ko-KR" altLang="en-US" sz="900" b="0" dirty="0">
                          <a:solidFill>
                            <a:schemeClr val="tx1"/>
                          </a:solidFill>
                        </a:rPr>
                        <a:t>삭제</a:t>
                      </a:r>
                      <a:endParaRPr lang="en-US" altLang="ko-KR" sz="9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85956536"/>
                  </a:ext>
                </a:extLst>
              </a:tr>
            </a:tbl>
          </a:graphicData>
        </a:graphic>
      </p:graphicFrame>
      <p:sp>
        <p:nvSpPr>
          <p:cNvPr id="23" name="직사각형 22">
            <a:extLst>
              <a:ext uri="{FF2B5EF4-FFF2-40B4-BE49-F238E27FC236}">
                <a16:creationId xmlns:a16="http://schemas.microsoft.com/office/drawing/2014/main" id="{7B068476-2DC1-2E1E-1D39-C8FF59E75A51}"/>
              </a:ext>
            </a:extLst>
          </p:cNvPr>
          <p:cNvSpPr/>
          <p:nvPr/>
        </p:nvSpPr>
        <p:spPr>
          <a:xfrm>
            <a:off x="0" y="293544"/>
            <a:ext cx="2686050" cy="36304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/>
              <a:t>사용자 페이지</a:t>
            </a: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2EA686E3-15B8-5A5C-DAF3-56DFA972BB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65523"/>
            <a:ext cx="5284302" cy="2588400"/>
          </a:xfrm>
          <a:prstGeom prst="rect">
            <a:avLst/>
          </a:prstGeom>
        </p:spPr>
      </p:pic>
      <p:sp>
        <p:nvSpPr>
          <p:cNvPr id="12" name="Rectangle 31" descr="어두운 상향 대각선">
            <a:extLst>
              <a:ext uri="{FF2B5EF4-FFF2-40B4-BE49-F238E27FC236}">
                <a16:creationId xmlns:a16="http://schemas.microsoft.com/office/drawing/2014/main" id="{00A13321-641A-93F6-03F4-3DA9FD6322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3501" y="696417"/>
            <a:ext cx="9458439" cy="339377"/>
          </a:xfrm>
          <a:prstGeom prst="roundRect">
            <a:avLst>
              <a:gd name="adj" fmla="val 50000"/>
            </a:avLst>
          </a:prstGeom>
          <a:solidFill>
            <a:srgbClr val="75B2E1"/>
          </a:solidFill>
          <a:ln w="15875" cap="flat" cmpd="sng" algn="ctr">
            <a:noFill/>
            <a:prstDash val="solid"/>
            <a:miter lim="800000"/>
          </a:ln>
          <a:effectLst/>
        </p:spPr>
        <p:txBody>
          <a:bodyPr lIns="72000" rIns="72000" rtlCol="0" anchor="ctr"/>
          <a:lstStyle/>
          <a:p>
            <a:pPr marL="0" lvl="1" algn="ctr" defTabSz="457200" fontAlgn="base" latinLnBrk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ko-KR" sz="1600" b="1" i="0" u="none" strike="noStrike" kern="0" cap="none" spc="-50" normalizeH="0" baseline="0" noProof="0" dirty="0">
                <a:ln>
                  <a:solidFill>
                    <a:sysClr val="window" lastClr="FFFFFF">
                      <a:lumMod val="75000"/>
                      <a:alpha val="0"/>
                    </a:sysClr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Rix정고딕 B" panose="02020603020101020101" pitchFamily="18" charset="-127"/>
                <a:ea typeface="Rix정고딕 B" panose="02020603020101020101" pitchFamily="18" charset="-127"/>
              </a:rPr>
              <a:t>AS-IS</a:t>
            </a:r>
          </a:p>
        </p:txBody>
      </p:sp>
      <p:sp>
        <p:nvSpPr>
          <p:cNvPr id="13" name="Rectangle 31" descr="어두운 상향 대각선">
            <a:extLst>
              <a:ext uri="{FF2B5EF4-FFF2-40B4-BE49-F238E27FC236}">
                <a16:creationId xmlns:a16="http://schemas.microsoft.com/office/drawing/2014/main" id="{A499F348-D854-6075-A76C-0A8CC66480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3501" y="3745414"/>
            <a:ext cx="9457200" cy="339377"/>
          </a:xfrm>
          <a:prstGeom prst="roundRect">
            <a:avLst>
              <a:gd name="adj" fmla="val 50000"/>
            </a:avLst>
          </a:prstGeom>
          <a:solidFill>
            <a:srgbClr val="6776B9"/>
          </a:solidFill>
          <a:ln w="15875" cap="flat" cmpd="sng" algn="ctr">
            <a:noFill/>
            <a:prstDash val="solid"/>
            <a:miter lim="800000"/>
          </a:ln>
          <a:effectLst/>
        </p:spPr>
        <p:txBody>
          <a:bodyPr lIns="72000" rIns="72000" rtlCol="0" anchor="ctr"/>
          <a:lstStyle/>
          <a:p>
            <a:pPr marL="0" lvl="1" algn="ctr" defTabSz="457200" fontAlgn="base" latinLnBrk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ko-KR" sz="1600" b="1" i="0" u="none" strike="noStrike" kern="0" cap="none" spc="-50" normalizeH="0" baseline="0" noProof="0" dirty="0">
                <a:ln>
                  <a:solidFill>
                    <a:sysClr val="window" lastClr="FFFFFF">
                      <a:lumMod val="75000"/>
                      <a:alpha val="0"/>
                    </a:sysClr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Rix정고딕 B" panose="02020603020101020101" pitchFamily="18" charset="-127"/>
                <a:ea typeface="Rix정고딕 B" panose="02020603020101020101" pitchFamily="18" charset="-127"/>
              </a:rPr>
              <a:t>TO-BE </a:t>
            </a:r>
            <a:r>
              <a:rPr kumimoji="0" lang="ko-KR" altLang="en-US" sz="1600" b="1" i="0" u="none" strike="noStrike" kern="0" cap="none" spc="-50" normalizeH="0" baseline="0" noProof="0" dirty="0">
                <a:ln>
                  <a:solidFill>
                    <a:sysClr val="window" lastClr="FFFFFF">
                      <a:lumMod val="75000"/>
                      <a:alpha val="0"/>
                    </a:sysClr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Rix정고딕 B" panose="02020603020101020101" pitchFamily="18" charset="-127"/>
                <a:ea typeface="Rix정고딕 B" panose="02020603020101020101" pitchFamily="18" charset="-127"/>
              </a:rPr>
              <a:t>예시화면</a:t>
            </a:r>
            <a:endParaRPr kumimoji="0" lang="en-US" altLang="ko-KR" sz="1600" b="1" i="0" u="none" strike="noStrike" kern="0" cap="none" spc="-50" normalizeH="0" baseline="0" noProof="0" dirty="0">
              <a:ln>
                <a:solidFill>
                  <a:sysClr val="window" lastClr="FFFFFF">
                    <a:lumMod val="75000"/>
                    <a:alpha val="0"/>
                  </a:sysClr>
                </a:solidFill>
              </a:ln>
              <a:solidFill>
                <a:schemeClr val="bg1"/>
              </a:solidFill>
              <a:effectLst/>
              <a:uLnTx/>
              <a:uFillTx/>
              <a:latin typeface="Rix정고딕 B" panose="02020603020101020101" pitchFamily="18" charset="-127"/>
              <a:ea typeface="Rix정고딕 B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023795374"/>
      </p:ext>
    </p:extLst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7" descr="장표의 마지막입니다. " title="마지막 장표">
            <a:extLst>
              <a:ext uri="{FF2B5EF4-FFF2-40B4-BE49-F238E27FC236}">
                <a16:creationId xmlns:a16="http://schemas.microsoft.com/office/drawing/2014/main" id="{97543B13-F109-7686-19D6-1E3880409E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2513" y="2271196"/>
            <a:ext cx="5648518" cy="164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id="{3E303307-D443-3C10-A24C-F68857589CCD}"/>
              </a:ext>
            </a:extLst>
          </p:cNvPr>
          <p:cNvSpPr/>
          <p:nvPr/>
        </p:nvSpPr>
        <p:spPr>
          <a:xfrm>
            <a:off x="5365733" y="5278101"/>
            <a:ext cx="6278994" cy="1265792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t" anchorCtr="0"/>
          <a:lstStyle/>
          <a:p>
            <a:pPr algn="r">
              <a:lnSpc>
                <a:spcPct val="150000"/>
              </a:lnSpc>
            </a:pPr>
            <a:r>
              <a:rPr lang="en-US" altLang="ko-KR" sz="1100" b="1" dirty="0">
                <a:solidFill>
                  <a:srgbClr val="E6141F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www.fgi.kr  T 02.6956.0678</a:t>
            </a:r>
          </a:p>
          <a:p>
            <a:pPr algn="r">
              <a:lnSpc>
                <a:spcPct val="150000"/>
              </a:lnSpc>
            </a:pPr>
            <a:r>
              <a:rPr lang="ko-KR" altLang="en-US" sz="1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서울시 금천구 가산디지털</a:t>
            </a:r>
            <a:r>
              <a:rPr lang="en-US" altLang="ko-KR" sz="1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2</a:t>
            </a:r>
            <a:r>
              <a:rPr lang="ko-KR" altLang="en-US" sz="1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로 </a:t>
            </a:r>
            <a:r>
              <a:rPr lang="en-US" altLang="ko-KR" sz="1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95,1301-1302</a:t>
            </a:r>
            <a:r>
              <a:rPr lang="ko-KR" altLang="en-US" sz="1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호</a:t>
            </a:r>
            <a:endParaRPr lang="en-US" altLang="ko-KR" sz="1100" b="1" dirty="0">
              <a:solidFill>
                <a:schemeClr val="tx1">
                  <a:lumMod val="65000"/>
                  <a:lumOff val="3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r">
              <a:lnSpc>
                <a:spcPct val="150000"/>
              </a:lnSpc>
            </a:pPr>
            <a:r>
              <a:rPr lang="en-US" altLang="ko-KR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COPYRIGHT © FGI CO., LTD. All rights reserved.</a:t>
            </a:r>
            <a:endParaRPr lang="ko-KR" altLang="en-US" sz="1100" b="1" dirty="0">
              <a:solidFill>
                <a:srgbClr val="FF330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90971253-8575-CB64-2385-C88342F980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5196" y="4755043"/>
            <a:ext cx="1632400" cy="523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9002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742E58-92D7-9D7F-49E4-C0F7307D83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9" name="표 138">
            <a:extLst>
              <a:ext uri="{FF2B5EF4-FFF2-40B4-BE49-F238E27FC236}">
                <a16:creationId xmlns:a16="http://schemas.microsoft.com/office/drawing/2014/main" id="{1730EF4C-B535-DAC0-4EB6-2294E336FBD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3465312"/>
              </p:ext>
            </p:extLst>
          </p:nvPr>
        </p:nvGraphicFramePr>
        <p:xfrm>
          <a:off x="9731298" y="671652"/>
          <a:ext cx="2448000" cy="446375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8000">
                  <a:extLst>
                    <a:ext uri="{9D8B030D-6E8A-4147-A177-3AD203B41FA5}">
                      <a16:colId xmlns:a16="http://schemas.microsoft.com/office/drawing/2014/main" val="585564349"/>
                    </a:ext>
                  </a:extLst>
                </a:gridCol>
                <a:gridCol w="2160000">
                  <a:extLst>
                    <a:ext uri="{9D8B030D-6E8A-4147-A177-3AD203B41FA5}">
                      <a16:colId xmlns:a16="http://schemas.microsoft.com/office/drawing/2014/main" val="2203768793"/>
                    </a:ext>
                  </a:extLst>
                </a:gridCol>
              </a:tblGrid>
              <a:tr h="36000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00" b="1" dirty="0">
                          <a:solidFill>
                            <a:schemeClr val="bg1"/>
                          </a:solidFill>
                        </a:rPr>
                        <a:t>※</a:t>
                      </a:r>
                      <a:endParaRPr lang="ko-KR" altLang="en-US" sz="9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2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ko-KR" altLang="en-US" sz="900" b="1" dirty="0" err="1">
                          <a:solidFill>
                            <a:schemeClr val="bg1"/>
                          </a:solidFill>
                        </a:rPr>
                        <a:t>메인화면</a:t>
                      </a:r>
                      <a:r>
                        <a:rPr lang="ko-KR" altLang="en-US" sz="900" b="1" dirty="0">
                          <a:solidFill>
                            <a:schemeClr val="bg1"/>
                          </a:solidFill>
                        </a:rPr>
                        <a:t> 관련</a:t>
                      </a:r>
                      <a:endParaRPr lang="en-US" altLang="ko-KR" sz="9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6687217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00" b="0" dirty="0">
                          <a:solidFill>
                            <a:schemeClr val="bg1"/>
                          </a:solidFill>
                        </a:rPr>
                        <a:t>1</a:t>
                      </a:r>
                      <a:endParaRPr lang="ko-KR" altLang="en-US" sz="900" b="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2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ko-KR" altLang="en-US" sz="900" b="1" dirty="0">
                          <a:solidFill>
                            <a:schemeClr val="tx1"/>
                          </a:solidFill>
                        </a:rPr>
                        <a:t>양측 슬라이드 팝업 가능한 개수 파악</a:t>
                      </a:r>
                      <a:endParaRPr lang="en-US" altLang="ko-KR" sz="900" b="1" dirty="0">
                        <a:solidFill>
                          <a:schemeClr val="tx1"/>
                        </a:solidFill>
                      </a:endParaRPr>
                    </a:p>
                    <a:p>
                      <a:pPr marL="171450" marR="0" lvl="0" indent="-171450" algn="l" defTabSz="91432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ko-KR" altLang="en-US" sz="900" b="0" dirty="0">
                          <a:solidFill>
                            <a:schemeClr val="tx1"/>
                          </a:solidFill>
                        </a:rPr>
                        <a:t>양측 슬라이드 팝업은 개수 제한 없이 원하는 만큼 추가가 가능합니다</a:t>
                      </a:r>
                      <a:r>
                        <a:rPr lang="en-US" altLang="ko-KR" sz="900" b="0" dirty="0">
                          <a:solidFill>
                            <a:schemeClr val="tx1"/>
                          </a:solidFill>
                        </a:rPr>
                        <a:t>.</a:t>
                      </a:r>
                      <a:br>
                        <a:rPr lang="en-US" altLang="ko-KR" sz="900" b="0" dirty="0">
                          <a:solidFill>
                            <a:schemeClr val="tx1"/>
                          </a:solidFill>
                        </a:rPr>
                      </a:br>
                      <a:r>
                        <a:rPr lang="ko-KR" altLang="en-US" sz="900" b="0" dirty="0">
                          <a:solidFill>
                            <a:schemeClr val="tx1"/>
                          </a:solidFill>
                        </a:rPr>
                        <a:t>다만</a:t>
                      </a:r>
                      <a:r>
                        <a:rPr lang="en-US" altLang="ko-KR" sz="900" b="0" dirty="0">
                          <a:solidFill>
                            <a:schemeClr val="tx1"/>
                          </a:solidFill>
                        </a:rPr>
                        <a:t>, </a:t>
                      </a:r>
                      <a:r>
                        <a:rPr lang="ko-KR" altLang="en-US" sz="900" b="0" dirty="0">
                          <a:solidFill>
                            <a:schemeClr val="tx1"/>
                          </a:solidFill>
                        </a:rPr>
                        <a:t>슬라이드가 많아질 경우 디자인적으로 복잡해 보일 수 있으므로 조율이 필요합니다</a:t>
                      </a:r>
                      <a:r>
                        <a:rPr lang="en-US" altLang="ko-KR" sz="900" b="0" dirty="0">
                          <a:solidFill>
                            <a:schemeClr val="tx1"/>
                          </a:solidFill>
                        </a:rPr>
                        <a:t>.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75622442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00" b="0" dirty="0">
                          <a:solidFill>
                            <a:schemeClr val="bg1"/>
                          </a:solidFill>
                        </a:rPr>
                        <a:t>2</a:t>
                      </a:r>
                      <a:endParaRPr lang="ko-KR" altLang="en-US" sz="900" b="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2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ko-KR" altLang="en-US" sz="900" b="1" dirty="0">
                          <a:solidFill>
                            <a:schemeClr val="tx1"/>
                          </a:solidFill>
                        </a:rPr>
                        <a:t>가능하다면 메인 첫 번째 페이지에 우측 팝업 슬라이드를 좌측으로 옮기고 우측 팝업이 있던 자리에 최신 게시물 안내로 수정</a:t>
                      </a:r>
                      <a:endParaRPr lang="en-US" altLang="ko-KR" sz="900" b="1" dirty="0">
                        <a:solidFill>
                          <a:schemeClr val="tx1"/>
                        </a:solidFill>
                      </a:endParaRPr>
                    </a:p>
                    <a:p>
                      <a:pPr marL="171450" marR="0" lvl="0" indent="-171450" algn="l" defTabSz="91432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en-US" altLang="ko-KR" sz="900" b="0" dirty="0">
                          <a:solidFill>
                            <a:schemeClr val="tx1"/>
                          </a:solidFill>
                        </a:rPr>
                        <a:t>TO-BE </a:t>
                      </a:r>
                      <a:r>
                        <a:rPr lang="ko-KR" altLang="en-US" sz="900" b="0" dirty="0">
                          <a:solidFill>
                            <a:schemeClr val="tx1"/>
                          </a:solidFill>
                        </a:rPr>
                        <a:t>예시화면 참고 부탁드립니다</a:t>
                      </a:r>
                      <a:r>
                        <a:rPr lang="en-US" altLang="ko-KR" sz="900" b="0" dirty="0">
                          <a:solidFill>
                            <a:schemeClr val="tx1"/>
                          </a:solidFill>
                        </a:rPr>
                        <a:t>.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66366925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00" b="0" dirty="0">
                          <a:solidFill>
                            <a:schemeClr val="bg1"/>
                          </a:solidFill>
                        </a:rPr>
                        <a:t>※</a:t>
                      </a:r>
                      <a:endParaRPr lang="ko-KR" altLang="en-US" sz="900" b="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32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en-US" altLang="ko-KR" sz="900" b="0" dirty="0">
                          <a:solidFill>
                            <a:schemeClr val="tx1"/>
                          </a:solidFill>
                        </a:rPr>
                        <a:t>2</a:t>
                      </a:r>
                      <a:r>
                        <a:rPr lang="ko-KR" altLang="en-US" sz="900" b="0" dirty="0">
                          <a:solidFill>
                            <a:schemeClr val="tx1"/>
                          </a:solidFill>
                        </a:rPr>
                        <a:t>번의 경우</a:t>
                      </a:r>
                      <a:r>
                        <a:rPr lang="en-US" altLang="ko-KR" sz="900" b="0" dirty="0">
                          <a:solidFill>
                            <a:schemeClr val="tx1"/>
                          </a:solidFill>
                        </a:rPr>
                        <a:t>, </a:t>
                      </a:r>
                      <a:r>
                        <a:rPr lang="ko-KR" altLang="en-US" sz="900" b="0" dirty="0">
                          <a:solidFill>
                            <a:schemeClr val="tx1"/>
                          </a:solidFill>
                        </a:rPr>
                        <a:t>좌측 이미지는 제거하거나 다른 이미지로 대체할지 결정이 필요합니다</a:t>
                      </a:r>
                      <a:r>
                        <a:rPr lang="en-US" altLang="ko-KR" sz="900" b="0" dirty="0">
                          <a:solidFill>
                            <a:schemeClr val="tx1"/>
                          </a:solidFill>
                        </a:rPr>
                        <a:t>.</a:t>
                      </a:r>
                    </a:p>
                    <a:p>
                      <a:pPr marL="171450" marR="0" lvl="0" indent="-171450" algn="l" defTabSz="91432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ko-KR" altLang="en-US" sz="900" b="0" dirty="0">
                          <a:solidFill>
                            <a:schemeClr val="tx1"/>
                          </a:solidFill>
                        </a:rPr>
                        <a:t>오른쪽은 이미지나 버튼을 통해 링크로 이동할 수 있도록 구성할 계획이라면</a:t>
                      </a:r>
                      <a:r>
                        <a:rPr lang="en-US" altLang="ko-KR" sz="900" b="0" dirty="0">
                          <a:solidFill>
                            <a:schemeClr val="tx1"/>
                          </a:solidFill>
                        </a:rPr>
                        <a:t>, </a:t>
                      </a:r>
                      <a:r>
                        <a:rPr lang="ko-KR" altLang="en-US" sz="900" b="0" dirty="0">
                          <a:solidFill>
                            <a:schemeClr val="tx1"/>
                          </a:solidFill>
                        </a:rPr>
                        <a:t>관련 자료와 콘텐츠를 제공해 </a:t>
                      </a:r>
                      <a:r>
                        <a:rPr lang="ko-KR" altLang="en-US" sz="900" b="0" dirty="0" err="1">
                          <a:solidFill>
                            <a:schemeClr val="tx1"/>
                          </a:solidFill>
                        </a:rPr>
                        <a:t>주시길</a:t>
                      </a:r>
                      <a:r>
                        <a:rPr lang="ko-KR" altLang="en-US" sz="900" b="0" dirty="0">
                          <a:solidFill>
                            <a:schemeClr val="tx1"/>
                          </a:solidFill>
                        </a:rPr>
                        <a:t> 바랍니다</a:t>
                      </a:r>
                      <a:r>
                        <a:rPr lang="en-US" altLang="ko-KR" sz="900" b="0" dirty="0">
                          <a:solidFill>
                            <a:schemeClr val="tx1"/>
                          </a:solidFill>
                        </a:rPr>
                        <a:t>.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31010744"/>
                  </a:ext>
                </a:extLst>
              </a:tr>
            </a:tbl>
          </a:graphicData>
        </a:graphic>
      </p:graphicFrame>
      <p:pic>
        <p:nvPicPr>
          <p:cNvPr id="4" name="그림 3">
            <a:extLst>
              <a:ext uri="{FF2B5EF4-FFF2-40B4-BE49-F238E27FC236}">
                <a16:creationId xmlns:a16="http://schemas.microsoft.com/office/drawing/2014/main" id="{698C273E-4EFF-5CDA-F6D6-A583957095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0399" y="1083725"/>
            <a:ext cx="5263404" cy="2587748"/>
          </a:xfrm>
          <a:prstGeom prst="rect">
            <a:avLst/>
          </a:prstGeom>
        </p:spPr>
      </p:pic>
      <p:sp>
        <p:nvSpPr>
          <p:cNvPr id="5" name="Rectangle 31" descr="어두운 상향 대각선">
            <a:extLst>
              <a:ext uri="{FF2B5EF4-FFF2-40B4-BE49-F238E27FC236}">
                <a16:creationId xmlns:a16="http://schemas.microsoft.com/office/drawing/2014/main" id="{CEF88A7B-553A-C6CF-79BF-26272DD3A6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3501" y="696417"/>
            <a:ext cx="9458439" cy="339377"/>
          </a:xfrm>
          <a:prstGeom prst="roundRect">
            <a:avLst>
              <a:gd name="adj" fmla="val 50000"/>
            </a:avLst>
          </a:prstGeom>
          <a:solidFill>
            <a:srgbClr val="75B2E1"/>
          </a:solidFill>
          <a:ln w="15875" cap="flat" cmpd="sng" algn="ctr">
            <a:noFill/>
            <a:prstDash val="solid"/>
            <a:miter lim="800000"/>
          </a:ln>
          <a:effectLst/>
        </p:spPr>
        <p:txBody>
          <a:bodyPr lIns="72000" rIns="72000" rtlCol="0" anchor="ctr"/>
          <a:lstStyle/>
          <a:p>
            <a:pPr marL="0" lvl="1" algn="ctr" defTabSz="457200" fontAlgn="base" latinLnBrk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ko-KR" sz="1600" b="1" i="0" u="none" strike="noStrike" kern="0" cap="none" spc="-50" normalizeH="0" baseline="0" noProof="0" dirty="0">
                <a:ln>
                  <a:solidFill>
                    <a:sysClr val="window" lastClr="FFFFFF">
                      <a:lumMod val="75000"/>
                      <a:alpha val="0"/>
                    </a:sysClr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Rix정고딕 B" panose="02020603020101020101" pitchFamily="18" charset="-127"/>
                <a:ea typeface="Rix정고딕 B" panose="02020603020101020101" pitchFamily="18" charset="-127"/>
              </a:rPr>
              <a:t>AS-IS</a:t>
            </a:r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7392D04C-56CD-220A-3B38-238EDFDCA7B9}"/>
              </a:ext>
            </a:extLst>
          </p:cNvPr>
          <p:cNvSpPr/>
          <p:nvPr/>
        </p:nvSpPr>
        <p:spPr>
          <a:xfrm>
            <a:off x="5074920" y="3156179"/>
            <a:ext cx="991528" cy="169545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타원 11">
            <a:extLst>
              <a:ext uri="{FF2B5EF4-FFF2-40B4-BE49-F238E27FC236}">
                <a16:creationId xmlns:a16="http://schemas.microsoft.com/office/drawing/2014/main" id="{7EAFDDE7-F1E8-5CD2-7BCD-BD2B267AD807}"/>
              </a:ext>
            </a:extLst>
          </p:cNvPr>
          <p:cNvSpPr/>
          <p:nvPr/>
        </p:nvSpPr>
        <p:spPr>
          <a:xfrm>
            <a:off x="4894253" y="3136909"/>
            <a:ext cx="216000" cy="2160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900" b="1" dirty="0">
                <a:latin typeface="+mn-ea"/>
              </a:rPr>
              <a:t>1</a:t>
            </a:r>
            <a:endParaRPr lang="ko-KR" altLang="en-US" sz="900" b="1" dirty="0">
              <a:latin typeface="+mn-ea"/>
            </a:endParaRPr>
          </a:p>
        </p:txBody>
      </p:sp>
      <p:pic>
        <p:nvPicPr>
          <p:cNvPr id="14" name="그림 13">
            <a:extLst>
              <a:ext uri="{FF2B5EF4-FFF2-40B4-BE49-F238E27FC236}">
                <a16:creationId xmlns:a16="http://schemas.microsoft.com/office/drawing/2014/main" id="{B2BD346C-A275-4F36-0851-7AE3366C04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0399" y="4182252"/>
            <a:ext cx="5263404" cy="2587748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0B5A00AB-557E-BA3B-A118-D1FFC2B958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7851" y="4697758"/>
            <a:ext cx="1468597" cy="1550642"/>
          </a:xfrm>
          <a:prstGeom prst="rect">
            <a:avLst/>
          </a:prstGeom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id="{68965F2D-8FC7-C80D-92E5-D47D8BE1AA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66448" y="4697757"/>
            <a:ext cx="1468596" cy="1553825"/>
          </a:xfrm>
          <a:prstGeom prst="rect">
            <a:avLst/>
          </a:prstGeom>
        </p:spPr>
      </p:pic>
      <p:sp>
        <p:nvSpPr>
          <p:cNvPr id="20" name="직사각형 19">
            <a:extLst>
              <a:ext uri="{FF2B5EF4-FFF2-40B4-BE49-F238E27FC236}">
                <a16:creationId xmlns:a16="http://schemas.microsoft.com/office/drawing/2014/main" id="{F037755F-5E0B-CB5F-B9EB-E245283C2782}"/>
              </a:ext>
            </a:extLst>
          </p:cNvPr>
          <p:cNvSpPr/>
          <p:nvPr/>
        </p:nvSpPr>
        <p:spPr>
          <a:xfrm>
            <a:off x="5074919" y="1582587"/>
            <a:ext cx="2498435" cy="1594002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1" name="직사각형 20">
            <a:extLst>
              <a:ext uri="{FF2B5EF4-FFF2-40B4-BE49-F238E27FC236}">
                <a16:creationId xmlns:a16="http://schemas.microsoft.com/office/drawing/2014/main" id="{0D05D6A8-5A31-E5B9-DF52-7438999765D6}"/>
              </a:ext>
            </a:extLst>
          </p:cNvPr>
          <p:cNvSpPr/>
          <p:nvPr/>
        </p:nvSpPr>
        <p:spPr>
          <a:xfrm>
            <a:off x="4597851" y="4676078"/>
            <a:ext cx="2975503" cy="1594002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9" name="타원 18">
            <a:extLst>
              <a:ext uri="{FF2B5EF4-FFF2-40B4-BE49-F238E27FC236}">
                <a16:creationId xmlns:a16="http://schemas.microsoft.com/office/drawing/2014/main" id="{F18924CA-D326-99D2-E650-DA4124E1D0C6}"/>
              </a:ext>
            </a:extLst>
          </p:cNvPr>
          <p:cNvSpPr/>
          <p:nvPr/>
        </p:nvSpPr>
        <p:spPr>
          <a:xfrm>
            <a:off x="4489851" y="4568078"/>
            <a:ext cx="216000" cy="2160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900" b="1" dirty="0">
                <a:latin typeface="+mn-ea"/>
              </a:rPr>
              <a:t>2</a:t>
            </a:r>
            <a:endParaRPr lang="ko-KR" altLang="en-US" sz="900" b="1" dirty="0">
              <a:latin typeface="+mn-ea"/>
            </a:endParaRPr>
          </a:p>
        </p:txBody>
      </p:sp>
      <p:sp>
        <p:nvSpPr>
          <p:cNvPr id="9" name="타원 8">
            <a:extLst>
              <a:ext uri="{FF2B5EF4-FFF2-40B4-BE49-F238E27FC236}">
                <a16:creationId xmlns:a16="http://schemas.microsoft.com/office/drawing/2014/main" id="{E9DDF67F-419C-3EC3-0661-022B59AAD441}"/>
              </a:ext>
            </a:extLst>
          </p:cNvPr>
          <p:cNvSpPr/>
          <p:nvPr/>
        </p:nvSpPr>
        <p:spPr>
          <a:xfrm>
            <a:off x="4966920" y="1474587"/>
            <a:ext cx="216000" cy="2160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900" b="1" dirty="0">
                <a:latin typeface="+mn-ea"/>
              </a:rPr>
              <a:t>2</a:t>
            </a:r>
            <a:endParaRPr lang="ko-KR" altLang="en-US" sz="900" b="1" dirty="0">
              <a:latin typeface="+mn-ea"/>
            </a:endParaRPr>
          </a:p>
        </p:txBody>
      </p:sp>
      <p:sp>
        <p:nvSpPr>
          <p:cNvPr id="22" name="Rectangle 31" descr="어두운 상향 대각선">
            <a:extLst>
              <a:ext uri="{FF2B5EF4-FFF2-40B4-BE49-F238E27FC236}">
                <a16:creationId xmlns:a16="http://schemas.microsoft.com/office/drawing/2014/main" id="{2712E1F7-015A-7A22-E305-35F6463BB4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3501" y="3745414"/>
            <a:ext cx="9457200" cy="339377"/>
          </a:xfrm>
          <a:prstGeom prst="roundRect">
            <a:avLst>
              <a:gd name="adj" fmla="val 50000"/>
            </a:avLst>
          </a:prstGeom>
          <a:solidFill>
            <a:srgbClr val="6776B9"/>
          </a:solidFill>
          <a:ln w="15875" cap="flat" cmpd="sng" algn="ctr">
            <a:noFill/>
            <a:prstDash val="solid"/>
            <a:miter lim="800000"/>
          </a:ln>
          <a:effectLst/>
        </p:spPr>
        <p:txBody>
          <a:bodyPr lIns="72000" rIns="72000" rtlCol="0" anchor="ctr"/>
          <a:lstStyle/>
          <a:p>
            <a:pPr marL="0" lvl="1" algn="ctr" defTabSz="457200" fontAlgn="base" latinLnBrk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ko-KR" sz="1600" b="1" i="0" u="none" strike="noStrike" kern="0" cap="none" spc="-50" normalizeH="0" baseline="0" noProof="0" dirty="0">
                <a:ln>
                  <a:solidFill>
                    <a:sysClr val="window" lastClr="FFFFFF">
                      <a:lumMod val="75000"/>
                      <a:alpha val="0"/>
                    </a:sysClr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Rix정고딕 B" panose="02020603020101020101" pitchFamily="18" charset="-127"/>
                <a:ea typeface="Rix정고딕 B" panose="02020603020101020101" pitchFamily="18" charset="-127"/>
              </a:rPr>
              <a:t>TO-BE </a:t>
            </a:r>
            <a:r>
              <a:rPr kumimoji="0" lang="ko-KR" altLang="en-US" sz="1600" b="1" i="0" u="none" strike="noStrike" kern="0" cap="none" spc="-50" normalizeH="0" baseline="0" noProof="0" dirty="0">
                <a:ln>
                  <a:solidFill>
                    <a:sysClr val="window" lastClr="FFFFFF">
                      <a:lumMod val="75000"/>
                      <a:alpha val="0"/>
                    </a:sysClr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Rix정고딕 B" panose="02020603020101020101" pitchFamily="18" charset="-127"/>
                <a:ea typeface="Rix정고딕 B" panose="02020603020101020101" pitchFamily="18" charset="-127"/>
              </a:rPr>
              <a:t>예시화면</a:t>
            </a:r>
            <a:endParaRPr kumimoji="0" lang="en-US" altLang="ko-KR" sz="1600" b="1" i="0" u="none" strike="noStrike" kern="0" cap="none" spc="-50" normalizeH="0" baseline="0" noProof="0" dirty="0">
              <a:ln>
                <a:solidFill>
                  <a:sysClr val="window" lastClr="FFFFFF">
                    <a:lumMod val="75000"/>
                    <a:alpha val="0"/>
                  </a:sysClr>
                </a:solidFill>
              </a:ln>
              <a:solidFill>
                <a:schemeClr val="bg1"/>
              </a:solidFill>
              <a:effectLst/>
              <a:uLnTx/>
              <a:uFillTx/>
              <a:latin typeface="Rix정고딕 B" panose="02020603020101020101" pitchFamily="18" charset="-127"/>
              <a:ea typeface="Rix정고딕 B" panose="02020603020101020101" pitchFamily="18" charset="-127"/>
            </a:endParaRPr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3F94EC38-FA87-FCF3-6A98-92EF5AD5BC32}"/>
              </a:ext>
            </a:extLst>
          </p:cNvPr>
          <p:cNvSpPr/>
          <p:nvPr/>
        </p:nvSpPr>
        <p:spPr>
          <a:xfrm>
            <a:off x="183501" y="1237451"/>
            <a:ext cx="1946494" cy="69027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/>
              <a:t>미확정</a:t>
            </a:r>
            <a:endParaRPr lang="ko-KR" altLang="en-US" dirty="0"/>
          </a:p>
        </p:txBody>
      </p:sp>
      <p:sp>
        <p:nvSpPr>
          <p:cNvPr id="17" name="직사각형 16"/>
          <p:cNvSpPr/>
          <p:nvPr/>
        </p:nvSpPr>
        <p:spPr>
          <a:xfrm>
            <a:off x="183501" y="2028964"/>
            <a:ext cx="1946494" cy="3698068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/>
              <a:t>최신보고서</a:t>
            </a:r>
            <a:r>
              <a:rPr lang="en-US" altLang="ko-KR" dirty="0"/>
              <a:t> + </a:t>
            </a:r>
            <a:r>
              <a:rPr lang="ko-KR" altLang="en-US" dirty="0"/>
              <a:t>학술세미나</a:t>
            </a:r>
            <a:r>
              <a:rPr lang="en-US" altLang="ko-KR" dirty="0"/>
              <a:t>/</a:t>
            </a:r>
            <a:r>
              <a:rPr lang="ko-KR" altLang="en-US" dirty="0" err="1"/>
              <a:t>기관동정</a:t>
            </a:r>
            <a:r>
              <a:rPr lang="ko-KR" altLang="en-US" dirty="0"/>
              <a:t> 콘텐츠 보여줄 예정 </a:t>
            </a:r>
            <a:r>
              <a:rPr lang="en-US" altLang="ko-KR" dirty="0"/>
              <a:t>+ </a:t>
            </a:r>
            <a:r>
              <a:rPr lang="ko-KR" altLang="en-US" dirty="0"/>
              <a:t>국회미래연구원 글자 크기를 좀 줄이기</a:t>
            </a:r>
            <a:endParaRPr lang="en-US" altLang="ko-KR" dirty="0"/>
          </a:p>
          <a:p>
            <a:pPr algn="ctr"/>
            <a:r>
              <a:rPr lang="ko-KR" altLang="en-US" dirty="0"/>
              <a:t>디자인은 및 구성은</a:t>
            </a:r>
            <a:endParaRPr lang="en-US" altLang="ko-KR" dirty="0"/>
          </a:p>
          <a:p>
            <a:pPr algn="ctr"/>
            <a:r>
              <a:rPr lang="en-US" altLang="ko-KR" dirty="0">
                <a:hlinkClick r:id="rId5"/>
              </a:rPr>
              <a:t>https://www.kli.re.kr/</a:t>
            </a:r>
            <a:endParaRPr lang="en-US" altLang="ko-KR" dirty="0"/>
          </a:p>
          <a:p>
            <a:pPr algn="ctr"/>
            <a:r>
              <a:rPr lang="ko-KR" altLang="en-US" dirty="0"/>
              <a:t>참고</a:t>
            </a:r>
            <a:endParaRPr lang="en-US" altLang="ko-KR" dirty="0"/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F1B13D26-35AE-0A40-85DA-EBC724ACE55D}"/>
              </a:ext>
            </a:extLst>
          </p:cNvPr>
          <p:cNvSpPr/>
          <p:nvPr/>
        </p:nvSpPr>
        <p:spPr>
          <a:xfrm>
            <a:off x="7980500" y="5336640"/>
            <a:ext cx="3711921" cy="113168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/>
              <a:t>다음페이지 참고</a:t>
            </a:r>
          </a:p>
        </p:txBody>
      </p:sp>
    </p:spTree>
    <p:extLst>
      <p:ext uri="{BB962C8B-B14F-4D97-AF65-F5344CB8AC3E}">
        <p14:creationId xmlns:p14="http://schemas.microsoft.com/office/powerpoint/2010/main" val="2531512078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1D218C-875E-1322-05C7-CE20C76360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1" descr="어두운 상향 대각선">
            <a:extLst>
              <a:ext uri="{FF2B5EF4-FFF2-40B4-BE49-F238E27FC236}">
                <a16:creationId xmlns:a16="http://schemas.microsoft.com/office/drawing/2014/main" id="{FE9E49FE-7E01-A2BE-B61C-DE304410D0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3501" y="696417"/>
            <a:ext cx="9458439" cy="339377"/>
          </a:xfrm>
          <a:prstGeom prst="roundRect">
            <a:avLst>
              <a:gd name="adj" fmla="val 50000"/>
            </a:avLst>
          </a:prstGeom>
          <a:solidFill>
            <a:srgbClr val="75B2E1"/>
          </a:solidFill>
          <a:ln w="15875" cap="flat" cmpd="sng" algn="ctr">
            <a:noFill/>
            <a:prstDash val="solid"/>
            <a:miter lim="800000"/>
          </a:ln>
          <a:effectLst/>
        </p:spPr>
        <p:txBody>
          <a:bodyPr lIns="72000" rIns="72000" rtlCol="0" anchor="ctr"/>
          <a:lstStyle/>
          <a:p>
            <a:pPr marL="0" lvl="1" algn="ctr" defTabSz="457200" fontAlgn="base" latinLnBrk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ko-KR" sz="1600" b="1" i="0" u="none" strike="noStrike" kern="0" cap="none" spc="-50" normalizeH="0" baseline="0" noProof="0" dirty="0">
                <a:ln>
                  <a:solidFill>
                    <a:sysClr val="window" lastClr="FFFFFF">
                      <a:lumMod val="75000"/>
                      <a:alpha val="0"/>
                    </a:sysClr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Rix정고딕 B" panose="02020603020101020101" pitchFamily="18" charset="-127"/>
                <a:ea typeface="Rix정고딕 B" panose="02020603020101020101" pitchFamily="18" charset="-127"/>
              </a:rPr>
              <a:t>AS-IS</a:t>
            </a:r>
          </a:p>
        </p:txBody>
      </p:sp>
      <p:sp>
        <p:nvSpPr>
          <p:cNvPr id="4" name="Rectangle 31" descr="어두운 상향 대각선">
            <a:extLst>
              <a:ext uri="{FF2B5EF4-FFF2-40B4-BE49-F238E27FC236}">
                <a16:creationId xmlns:a16="http://schemas.microsoft.com/office/drawing/2014/main" id="{2BCB6A8B-EB8F-3D7A-E272-A06E8AAE5C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3501" y="3745414"/>
            <a:ext cx="9457200" cy="339377"/>
          </a:xfrm>
          <a:prstGeom prst="roundRect">
            <a:avLst>
              <a:gd name="adj" fmla="val 50000"/>
            </a:avLst>
          </a:prstGeom>
          <a:solidFill>
            <a:srgbClr val="6776B9"/>
          </a:solidFill>
          <a:ln w="15875" cap="flat" cmpd="sng" algn="ctr">
            <a:noFill/>
            <a:prstDash val="solid"/>
            <a:miter lim="800000"/>
          </a:ln>
          <a:effectLst/>
        </p:spPr>
        <p:txBody>
          <a:bodyPr lIns="72000" rIns="72000" rtlCol="0" anchor="ctr"/>
          <a:lstStyle/>
          <a:p>
            <a:pPr marL="0" lvl="1" algn="ctr" defTabSz="457200" fontAlgn="base" latinLnBrk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ko-KR" sz="1600" b="1" i="0" u="none" strike="noStrike" kern="0" cap="none" spc="-50" normalizeH="0" baseline="0" noProof="0" dirty="0">
                <a:ln>
                  <a:solidFill>
                    <a:sysClr val="window" lastClr="FFFFFF">
                      <a:lumMod val="75000"/>
                      <a:alpha val="0"/>
                    </a:sysClr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Rix정고딕 B" panose="02020603020101020101" pitchFamily="18" charset="-127"/>
                <a:ea typeface="Rix정고딕 B" panose="02020603020101020101" pitchFamily="18" charset="-127"/>
              </a:rPr>
              <a:t>TO-BE </a:t>
            </a:r>
            <a:r>
              <a:rPr kumimoji="0" lang="ko-KR" altLang="en-US" sz="1600" b="1" i="0" u="none" strike="noStrike" kern="0" cap="none" spc="-50" normalizeH="0" baseline="0" noProof="0" dirty="0">
                <a:ln>
                  <a:solidFill>
                    <a:sysClr val="window" lastClr="FFFFFF">
                      <a:lumMod val="75000"/>
                      <a:alpha val="0"/>
                    </a:sysClr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Rix정고딕 B" panose="02020603020101020101" pitchFamily="18" charset="-127"/>
                <a:ea typeface="Rix정고딕 B" panose="02020603020101020101" pitchFamily="18" charset="-127"/>
              </a:rPr>
              <a:t>예시화면</a:t>
            </a:r>
            <a:endParaRPr kumimoji="0" lang="en-US" altLang="ko-KR" sz="1600" b="1" i="0" u="none" strike="noStrike" kern="0" cap="none" spc="-50" normalizeH="0" baseline="0" noProof="0" dirty="0">
              <a:ln>
                <a:solidFill>
                  <a:sysClr val="window" lastClr="FFFFFF">
                    <a:lumMod val="75000"/>
                    <a:alpha val="0"/>
                  </a:sysClr>
                </a:solidFill>
              </a:ln>
              <a:solidFill>
                <a:schemeClr val="bg1"/>
              </a:solidFill>
              <a:effectLst/>
              <a:uLnTx/>
              <a:uFillTx/>
              <a:latin typeface="Rix정고딕 B" panose="02020603020101020101" pitchFamily="18" charset="-127"/>
              <a:ea typeface="Rix정고딕 B" panose="02020603020101020101" pitchFamily="18" charset="-127"/>
            </a:endParaRPr>
          </a:p>
        </p:txBody>
      </p:sp>
      <p:graphicFrame>
        <p:nvGraphicFramePr>
          <p:cNvPr id="3" name="표 2">
            <a:extLst>
              <a:ext uri="{FF2B5EF4-FFF2-40B4-BE49-F238E27FC236}">
                <a16:creationId xmlns:a16="http://schemas.microsoft.com/office/drawing/2014/main" id="{4701177E-C201-B30E-3744-3D7711E70F6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8653290"/>
              </p:ext>
            </p:extLst>
          </p:nvPr>
        </p:nvGraphicFramePr>
        <p:xfrm>
          <a:off x="9731298" y="671652"/>
          <a:ext cx="2448000" cy="20193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8000">
                  <a:extLst>
                    <a:ext uri="{9D8B030D-6E8A-4147-A177-3AD203B41FA5}">
                      <a16:colId xmlns:a16="http://schemas.microsoft.com/office/drawing/2014/main" val="585564349"/>
                    </a:ext>
                  </a:extLst>
                </a:gridCol>
                <a:gridCol w="2160000">
                  <a:extLst>
                    <a:ext uri="{9D8B030D-6E8A-4147-A177-3AD203B41FA5}">
                      <a16:colId xmlns:a16="http://schemas.microsoft.com/office/drawing/2014/main" val="2203768793"/>
                    </a:ext>
                  </a:extLst>
                </a:gridCol>
              </a:tblGrid>
              <a:tr h="36000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00" b="1" dirty="0">
                          <a:solidFill>
                            <a:schemeClr val="bg1"/>
                          </a:solidFill>
                        </a:rPr>
                        <a:t>※</a:t>
                      </a:r>
                      <a:endParaRPr lang="ko-KR" altLang="en-US" sz="9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2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ko-KR" altLang="en-US" sz="900" b="1" dirty="0" err="1">
                          <a:solidFill>
                            <a:schemeClr val="bg1"/>
                          </a:solidFill>
                        </a:rPr>
                        <a:t>메인화면</a:t>
                      </a:r>
                      <a:r>
                        <a:rPr lang="ko-KR" altLang="en-US" sz="900" b="1" dirty="0">
                          <a:solidFill>
                            <a:schemeClr val="bg1"/>
                          </a:solidFill>
                        </a:rPr>
                        <a:t> 관련</a:t>
                      </a:r>
                      <a:endParaRPr lang="en-US" altLang="ko-KR" sz="9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6687217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00" b="0" dirty="0">
                          <a:solidFill>
                            <a:schemeClr val="bg1"/>
                          </a:solidFill>
                        </a:rPr>
                        <a:t>1</a:t>
                      </a:r>
                      <a:endParaRPr lang="ko-KR" altLang="en-US" sz="900" b="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2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ko-KR" altLang="en-US" sz="900" b="0" dirty="0">
                          <a:solidFill>
                            <a:schemeClr val="tx1"/>
                          </a:solidFill>
                        </a:rPr>
                        <a:t>폰트 크기 줄이기 변경 요청</a:t>
                      </a:r>
                      <a:endParaRPr lang="en-US" altLang="ko-KR" sz="9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5916220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00" b="0" dirty="0">
                          <a:solidFill>
                            <a:schemeClr val="bg1"/>
                          </a:solidFill>
                        </a:rPr>
                        <a:t>2</a:t>
                      </a:r>
                      <a:endParaRPr lang="ko-KR" altLang="en-US" sz="900" b="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2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ko-KR" altLang="en-US" sz="900" b="0" dirty="0" err="1">
                          <a:solidFill>
                            <a:schemeClr val="tx1"/>
                          </a:solidFill>
                        </a:rPr>
                        <a:t>미래연</a:t>
                      </a:r>
                      <a:endParaRPr lang="en-US" altLang="ko-KR" sz="900" b="0" dirty="0">
                        <a:solidFill>
                          <a:schemeClr val="tx1"/>
                        </a:solidFill>
                      </a:endParaRPr>
                    </a:p>
                    <a:p>
                      <a:pPr marL="171450" marR="0" lvl="0" indent="-171450" algn="l" defTabSz="91432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ko-KR" altLang="en-US" sz="900" b="0" dirty="0">
                          <a:solidFill>
                            <a:schemeClr val="tx1"/>
                          </a:solidFill>
                        </a:rPr>
                        <a:t>참고사이트 처럼 디자인 변경 요청</a:t>
                      </a:r>
                      <a:endParaRPr lang="en-US" altLang="ko-KR" sz="900" b="0" dirty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l" defTabSz="91432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endParaRPr lang="en-US" altLang="ko-KR" sz="900" b="0" dirty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l" defTabSz="91432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ko-KR" altLang="en-US" sz="900" b="0" dirty="0">
                          <a:solidFill>
                            <a:schemeClr val="tx1"/>
                          </a:solidFill>
                        </a:rPr>
                        <a:t>왼쪽은 전체연구보고서 </a:t>
                      </a:r>
                      <a:r>
                        <a:rPr lang="ko-KR" altLang="en-US" sz="900" b="0" dirty="0" err="1">
                          <a:solidFill>
                            <a:schemeClr val="tx1"/>
                          </a:solidFill>
                        </a:rPr>
                        <a:t>최신글</a:t>
                      </a:r>
                      <a:r>
                        <a:rPr lang="ko-KR" altLang="en-US" sz="900" b="0" dirty="0">
                          <a:solidFill>
                            <a:schemeClr val="tx1"/>
                          </a:solidFill>
                        </a:rPr>
                        <a:t> 위주</a:t>
                      </a:r>
                      <a:endParaRPr lang="en-US" altLang="ko-KR" sz="900" b="0" dirty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l" defTabSz="91432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ko-KR" altLang="en-US" sz="900" b="0" dirty="0">
                          <a:solidFill>
                            <a:schemeClr val="tx1"/>
                          </a:solidFill>
                        </a:rPr>
                        <a:t>오른쪽은 학술세미나</a:t>
                      </a:r>
                      <a:r>
                        <a:rPr lang="en-US" altLang="ko-KR" sz="900" b="0" dirty="0">
                          <a:solidFill>
                            <a:schemeClr val="tx1"/>
                          </a:solidFill>
                        </a:rPr>
                        <a:t>/</a:t>
                      </a:r>
                      <a:r>
                        <a:rPr lang="ko-KR" altLang="en-US" sz="900" b="0" dirty="0" err="1">
                          <a:solidFill>
                            <a:schemeClr val="tx1"/>
                          </a:solidFill>
                        </a:rPr>
                        <a:t>기관동정</a:t>
                      </a:r>
                      <a:r>
                        <a:rPr lang="ko-KR" altLang="en-US" sz="900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ko-KR" altLang="en-US" sz="900" b="0" dirty="0" err="1">
                          <a:solidFill>
                            <a:schemeClr val="tx1"/>
                          </a:solidFill>
                        </a:rPr>
                        <a:t>최신글</a:t>
                      </a:r>
                      <a:r>
                        <a:rPr lang="ko-KR" altLang="en-US" sz="900" b="0" dirty="0">
                          <a:solidFill>
                            <a:schemeClr val="tx1"/>
                          </a:solidFill>
                        </a:rPr>
                        <a:t> 위주 반영</a:t>
                      </a:r>
                      <a:endParaRPr lang="en-US" altLang="ko-KR" sz="9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75622442"/>
                  </a:ext>
                </a:extLst>
              </a:tr>
            </a:tbl>
          </a:graphicData>
        </a:graphic>
      </p:graphicFrame>
      <p:pic>
        <p:nvPicPr>
          <p:cNvPr id="6" name="그림 5">
            <a:extLst>
              <a:ext uri="{FF2B5EF4-FFF2-40B4-BE49-F238E27FC236}">
                <a16:creationId xmlns:a16="http://schemas.microsoft.com/office/drawing/2014/main" id="{6E7F918D-E7EA-3C39-962B-00AB359DEF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0399" y="1083725"/>
            <a:ext cx="5263404" cy="2587748"/>
          </a:xfrm>
          <a:prstGeom prst="rect">
            <a:avLst/>
          </a:prstGeom>
        </p:spPr>
      </p:pic>
      <p:sp>
        <p:nvSpPr>
          <p:cNvPr id="8" name="직사각형 7">
            <a:extLst>
              <a:ext uri="{FF2B5EF4-FFF2-40B4-BE49-F238E27FC236}">
                <a16:creationId xmlns:a16="http://schemas.microsoft.com/office/drawing/2014/main" id="{BD560548-B07D-0D4E-1194-D1DEDFE523BD}"/>
              </a:ext>
            </a:extLst>
          </p:cNvPr>
          <p:cNvSpPr/>
          <p:nvPr/>
        </p:nvSpPr>
        <p:spPr>
          <a:xfrm>
            <a:off x="2608353" y="2309695"/>
            <a:ext cx="1971966" cy="381294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타원 9">
            <a:extLst>
              <a:ext uri="{FF2B5EF4-FFF2-40B4-BE49-F238E27FC236}">
                <a16:creationId xmlns:a16="http://schemas.microsoft.com/office/drawing/2014/main" id="{BA9ABF37-50B3-9B8E-E390-E8B181194C76}"/>
              </a:ext>
            </a:extLst>
          </p:cNvPr>
          <p:cNvSpPr/>
          <p:nvPr/>
        </p:nvSpPr>
        <p:spPr>
          <a:xfrm>
            <a:off x="2500353" y="2198245"/>
            <a:ext cx="216000" cy="2160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900" b="1" dirty="0">
                <a:latin typeface="+mn-ea"/>
              </a:rPr>
              <a:t>1</a:t>
            </a:r>
            <a:endParaRPr lang="ko-KR" altLang="en-US" sz="900" b="1" dirty="0">
              <a:latin typeface="+mn-ea"/>
            </a:endParaRPr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8E2C9620-00C9-B39F-A9E1-E2B745E16CAF}"/>
              </a:ext>
            </a:extLst>
          </p:cNvPr>
          <p:cNvSpPr/>
          <p:nvPr/>
        </p:nvSpPr>
        <p:spPr>
          <a:xfrm>
            <a:off x="5074919" y="1582587"/>
            <a:ext cx="2498435" cy="1594002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타원 14">
            <a:extLst>
              <a:ext uri="{FF2B5EF4-FFF2-40B4-BE49-F238E27FC236}">
                <a16:creationId xmlns:a16="http://schemas.microsoft.com/office/drawing/2014/main" id="{3C61BEA8-48AE-7453-63F9-00665D23DBBD}"/>
              </a:ext>
            </a:extLst>
          </p:cNvPr>
          <p:cNvSpPr/>
          <p:nvPr/>
        </p:nvSpPr>
        <p:spPr>
          <a:xfrm>
            <a:off x="4966920" y="1474587"/>
            <a:ext cx="216000" cy="2160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900" b="1" dirty="0">
                <a:latin typeface="+mn-ea"/>
              </a:rPr>
              <a:t>2</a:t>
            </a:r>
            <a:endParaRPr lang="ko-KR" altLang="en-US" sz="900" b="1" dirty="0">
              <a:latin typeface="+mn-ea"/>
            </a:endParaRPr>
          </a:p>
        </p:txBody>
      </p:sp>
      <p:sp>
        <p:nvSpPr>
          <p:cNvPr id="24" name="직사각형 23">
            <a:extLst>
              <a:ext uri="{FF2B5EF4-FFF2-40B4-BE49-F238E27FC236}">
                <a16:creationId xmlns:a16="http://schemas.microsoft.com/office/drawing/2014/main" id="{5988462E-9279-B6F9-266F-301132B60F5B}"/>
              </a:ext>
            </a:extLst>
          </p:cNvPr>
          <p:cNvSpPr/>
          <p:nvPr/>
        </p:nvSpPr>
        <p:spPr>
          <a:xfrm>
            <a:off x="183501" y="2066068"/>
            <a:ext cx="1946494" cy="3698068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dirty="0"/>
              <a:t>최신보고서</a:t>
            </a:r>
            <a:r>
              <a:rPr lang="en-US" altLang="ko-KR" dirty="0"/>
              <a:t> + </a:t>
            </a:r>
            <a:br>
              <a:rPr lang="en-US" altLang="ko-KR" dirty="0"/>
            </a:br>
            <a:r>
              <a:rPr lang="ko-KR" altLang="en-US" dirty="0"/>
              <a:t>학술세미나</a:t>
            </a:r>
            <a:r>
              <a:rPr lang="en-US" altLang="ko-KR" dirty="0"/>
              <a:t>/</a:t>
            </a:r>
            <a:r>
              <a:rPr lang="ko-KR" altLang="en-US" dirty="0" err="1"/>
              <a:t>기관동정</a:t>
            </a:r>
            <a:r>
              <a:rPr lang="ko-KR" altLang="en-US" dirty="0"/>
              <a:t> 콘텐츠 </a:t>
            </a:r>
            <a:br>
              <a:rPr lang="en-US" altLang="ko-KR" dirty="0"/>
            </a:br>
            <a:r>
              <a:rPr lang="ko-KR" altLang="en-US" dirty="0"/>
              <a:t>보여줄 예정 </a:t>
            </a:r>
            <a:r>
              <a:rPr lang="en-US" altLang="ko-KR" dirty="0"/>
              <a:t>+ </a:t>
            </a:r>
            <a:r>
              <a:rPr lang="ko-KR" altLang="en-US" dirty="0"/>
              <a:t>국회미래연구원 글자 크기를 좀 줄이기</a:t>
            </a:r>
            <a:endParaRPr lang="en-US" altLang="ko-KR" dirty="0"/>
          </a:p>
          <a:p>
            <a:pPr algn="ctr"/>
            <a:r>
              <a:rPr lang="ko-KR" altLang="en-US" dirty="0"/>
              <a:t>디자인은 및 구성은</a:t>
            </a:r>
            <a:endParaRPr lang="en-US" altLang="ko-KR" dirty="0"/>
          </a:p>
          <a:p>
            <a:pPr algn="ctr"/>
            <a:r>
              <a:rPr lang="en-US" altLang="ko-KR" dirty="0">
                <a:hlinkClick r:id="rId3"/>
              </a:rPr>
              <a:t>https://www.kli.re.kr/</a:t>
            </a:r>
            <a:endParaRPr lang="en-US" altLang="ko-KR" dirty="0"/>
          </a:p>
          <a:p>
            <a:pPr algn="ctr"/>
            <a:r>
              <a:rPr lang="ko-KR" altLang="en-US" dirty="0"/>
              <a:t>참고</a:t>
            </a:r>
            <a:endParaRPr lang="en-US" altLang="ko-KR" dirty="0"/>
          </a:p>
        </p:txBody>
      </p:sp>
      <p:pic>
        <p:nvPicPr>
          <p:cNvPr id="25" name="그림 24">
            <a:extLst>
              <a:ext uri="{FF2B5EF4-FFF2-40B4-BE49-F238E27FC236}">
                <a16:creationId xmlns:a16="http://schemas.microsoft.com/office/drawing/2014/main" id="{7E39F9E4-B2D3-6FD7-798A-B7825D6EFD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3262" y="4194964"/>
            <a:ext cx="5261981" cy="2588400"/>
          </a:xfrm>
          <a:prstGeom prst="rect">
            <a:avLst/>
          </a:prstGeom>
        </p:spPr>
      </p:pic>
      <p:cxnSp>
        <p:nvCxnSpPr>
          <p:cNvPr id="26" name="연결선: 꺾임 25">
            <a:extLst>
              <a:ext uri="{FF2B5EF4-FFF2-40B4-BE49-F238E27FC236}">
                <a16:creationId xmlns:a16="http://schemas.microsoft.com/office/drawing/2014/main" id="{A96CA206-A237-7F56-55A5-0C1505C80563}"/>
              </a:ext>
            </a:extLst>
          </p:cNvPr>
          <p:cNvCxnSpPr>
            <a:stCxn id="13" idx="3"/>
            <a:endCxn id="25" idx="3"/>
          </p:cNvCxnSpPr>
          <p:nvPr/>
        </p:nvCxnSpPr>
        <p:spPr>
          <a:xfrm flipH="1">
            <a:off x="7525243" y="2379588"/>
            <a:ext cx="48111" cy="3109576"/>
          </a:xfrm>
          <a:prstGeom prst="bentConnector3">
            <a:avLst>
              <a:gd name="adj1" fmla="val -475151"/>
            </a:avLst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직사각형 26">
            <a:extLst>
              <a:ext uri="{FF2B5EF4-FFF2-40B4-BE49-F238E27FC236}">
                <a16:creationId xmlns:a16="http://schemas.microsoft.com/office/drawing/2014/main" id="{FF6A1669-95DA-397E-FF8F-C9288354BBAF}"/>
              </a:ext>
            </a:extLst>
          </p:cNvPr>
          <p:cNvSpPr/>
          <p:nvPr/>
        </p:nvSpPr>
        <p:spPr>
          <a:xfrm>
            <a:off x="2922287" y="5298517"/>
            <a:ext cx="3976454" cy="1156604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8" name="직사각형 27">
            <a:extLst>
              <a:ext uri="{FF2B5EF4-FFF2-40B4-BE49-F238E27FC236}">
                <a16:creationId xmlns:a16="http://schemas.microsoft.com/office/drawing/2014/main" id="{62C8D32B-736A-BC98-ACDC-5563EC543B7E}"/>
              </a:ext>
            </a:extLst>
          </p:cNvPr>
          <p:cNvSpPr/>
          <p:nvPr/>
        </p:nvSpPr>
        <p:spPr>
          <a:xfrm>
            <a:off x="183501" y="1237451"/>
            <a:ext cx="1946494" cy="69027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/>
              <a:t>미확정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75938765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7D6A5F-D3C0-652E-164F-D5F357A5AE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9" name="표 138">
            <a:extLst>
              <a:ext uri="{FF2B5EF4-FFF2-40B4-BE49-F238E27FC236}">
                <a16:creationId xmlns:a16="http://schemas.microsoft.com/office/drawing/2014/main" id="{D27FB156-EF30-15C3-336D-CCB3A0B04B2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1783978"/>
              </p:ext>
            </p:extLst>
          </p:nvPr>
        </p:nvGraphicFramePr>
        <p:xfrm>
          <a:off x="9731298" y="671652"/>
          <a:ext cx="2448000" cy="21357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8000">
                  <a:extLst>
                    <a:ext uri="{9D8B030D-6E8A-4147-A177-3AD203B41FA5}">
                      <a16:colId xmlns:a16="http://schemas.microsoft.com/office/drawing/2014/main" val="585564349"/>
                    </a:ext>
                  </a:extLst>
                </a:gridCol>
                <a:gridCol w="2160000">
                  <a:extLst>
                    <a:ext uri="{9D8B030D-6E8A-4147-A177-3AD203B41FA5}">
                      <a16:colId xmlns:a16="http://schemas.microsoft.com/office/drawing/2014/main" val="2203768793"/>
                    </a:ext>
                  </a:extLst>
                </a:gridCol>
              </a:tblGrid>
              <a:tr h="36000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00" b="1" dirty="0">
                          <a:solidFill>
                            <a:schemeClr val="bg1"/>
                          </a:solidFill>
                        </a:rPr>
                        <a:t>※</a:t>
                      </a:r>
                      <a:endParaRPr lang="ko-KR" altLang="en-US" sz="9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2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ko-KR" altLang="en-US" sz="900" b="1" dirty="0" err="1">
                          <a:solidFill>
                            <a:schemeClr val="bg1"/>
                          </a:solidFill>
                        </a:rPr>
                        <a:t>메인화면</a:t>
                      </a:r>
                      <a:r>
                        <a:rPr lang="ko-KR" altLang="en-US" sz="900" b="1" dirty="0">
                          <a:solidFill>
                            <a:schemeClr val="bg1"/>
                          </a:solidFill>
                        </a:rPr>
                        <a:t> 관련</a:t>
                      </a:r>
                      <a:endParaRPr lang="en-US" altLang="ko-KR" sz="9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6687217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00" b="0" dirty="0">
                          <a:solidFill>
                            <a:schemeClr val="bg1"/>
                          </a:solidFill>
                        </a:rPr>
                        <a:t>1</a:t>
                      </a:r>
                      <a:endParaRPr lang="ko-KR" altLang="en-US" sz="900" b="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2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ko-KR" altLang="en-US" sz="900" b="1" dirty="0" err="1">
                          <a:solidFill>
                            <a:schemeClr val="tx1"/>
                          </a:solidFill>
                        </a:rPr>
                        <a:t>메인화면</a:t>
                      </a:r>
                      <a:r>
                        <a:rPr lang="ko-KR" altLang="en-US" sz="900" b="1" dirty="0">
                          <a:solidFill>
                            <a:schemeClr val="tx1"/>
                          </a:solidFill>
                        </a:rPr>
                        <a:t> 스크롤 관련 구성 변경 필요</a:t>
                      </a:r>
                    </a:p>
                    <a:p>
                      <a:pPr marL="0" marR="0" lvl="0" indent="0" algn="l" defTabSz="91432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ko-KR" altLang="en-US" sz="900" b="1" dirty="0">
                          <a:solidFill>
                            <a:schemeClr val="tx1"/>
                          </a:solidFill>
                        </a:rPr>
                        <a:t>메뉴 변경 가능 여부에 따른 구성 변경</a:t>
                      </a:r>
                      <a:r>
                        <a:rPr lang="en-US" altLang="ko-KR" sz="900" b="1" dirty="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lang="ko-KR" altLang="en-US" sz="900" b="1" dirty="0">
                          <a:solidFill>
                            <a:schemeClr val="tx1"/>
                          </a:solidFill>
                        </a:rPr>
                        <a:t>예</a:t>
                      </a:r>
                      <a:r>
                        <a:rPr lang="en-US" altLang="ko-KR" sz="900" b="1" dirty="0">
                          <a:solidFill>
                            <a:schemeClr val="tx1"/>
                          </a:solidFill>
                        </a:rPr>
                        <a:t>: </a:t>
                      </a:r>
                      <a:r>
                        <a:rPr lang="ko-KR" altLang="en-US" sz="900" b="1" dirty="0">
                          <a:solidFill>
                            <a:schemeClr val="tx1"/>
                          </a:solidFill>
                        </a:rPr>
                        <a:t>소식 스크롤에 뉴스레터 말고 보도자료를 넣는 등</a:t>
                      </a:r>
                      <a:r>
                        <a:rPr lang="en-US" altLang="ko-KR" sz="900" b="1" dirty="0">
                          <a:solidFill>
                            <a:schemeClr val="tx1"/>
                          </a:solidFill>
                        </a:rPr>
                        <a:t>..)</a:t>
                      </a:r>
                    </a:p>
                    <a:p>
                      <a:pPr marL="171450" marR="0" lvl="0" indent="-171450" algn="l" defTabSz="91432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en-US" altLang="ko-KR" sz="900" b="0" dirty="0">
                          <a:solidFill>
                            <a:schemeClr val="tx1"/>
                          </a:solidFill>
                        </a:rPr>
                        <a:t>TO-BE </a:t>
                      </a:r>
                      <a:r>
                        <a:rPr lang="ko-KR" altLang="en-US" sz="900" b="0" dirty="0">
                          <a:solidFill>
                            <a:schemeClr val="tx1"/>
                          </a:solidFill>
                        </a:rPr>
                        <a:t>예시화면 참고 부탁드립니다</a:t>
                      </a:r>
                      <a:r>
                        <a:rPr lang="en-US" altLang="ko-KR" sz="900" b="0" dirty="0">
                          <a:solidFill>
                            <a:schemeClr val="tx1"/>
                          </a:solidFill>
                        </a:rPr>
                        <a:t>.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75622442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00" b="0" dirty="0">
                          <a:solidFill>
                            <a:schemeClr val="bg1"/>
                          </a:solidFill>
                        </a:rPr>
                        <a:t>※</a:t>
                      </a:r>
                      <a:endParaRPr lang="ko-KR" altLang="en-US" sz="900" b="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32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en-US" altLang="ko-KR" sz="900" b="0" dirty="0">
                          <a:solidFill>
                            <a:schemeClr val="tx1"/>
                          </a:solidFill>
                        </a:rPr>
                        <a:t>1</a:t>
                      </a:r>
                      <a:r>
                        <a:rPr lang="ko-KR" altLang="en-US" sz="900" b="0" dirty="0">
                          <a:solidFill>
                            <a:schemeClr val="tx1"/>
                          </a:solidFill>
                        </a:rPr>
                        <a:t>번의 경우 뉴스레터를 보도자료로 변경</a:t>
                      </a:r>
                      <a:endParaRPr lang="en-US" altLang="ko-KR" sz="9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57337998"/>
                  </a:ext>
                </a:extLst>
              </a:tr>
            </a:tbl>
          </a:graphicData>
        </a:graphic>
      </p:graphicFrame>
      <p:pic>
        <p:nvPicPr>
          <p:cNvPr id="7" name="그림 6">
            <a:extLst>
              <a:ext uri="{FF2B5EF4-FFF2-40B4-BE49-F238E27FC236}">
                <a16:creationId xmlns:a16="http://schemas.microsoft.com/office/drawing/2014/main" id="{80A04F7C-3193-B95F-4AFB-2B79AC7012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0626" y="1083725"/>
            <a:ext cx="5273177" cy="2588400"/>
          </a:xfrm>
          <a:prstGeom prst="rect">
            <a:avLst/>
          </a:prstGeom>
        </p:spPr>
      </p:pic>
      <p:sp>
        <p:nvSpPr>
          <p:cNvPr id="8" name="직사각형 7">
            <a:extLst>
              <a:ext uri="{FF2B5EF4-FFF2-40B4-BE49-F238E27FC236}">
                <a16:creationId xmlns:a16="http://schemas.microsoft.com/office/drawing/2014/main" id="{80B1B275-C133-AC68-4835-0F7C6024C069}"/>
              </a:ext>
            </a:extLst>
          </p:cNvPr>
          <p:cNvSpPr/>
          <p:nvPr/>
        </p:nvSpPr>
        <p:spPr>
          <a:xfrm>
            <a:off x="2823371" y="1462410"/>
            <a:ext cx="2072479" cy="1966589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id="{E653A6D7-6244-223B-7628-ED63727798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0626" y="4182252"/>
            <a:ext cx="5273177" cy="2588400"/>
          </a:xfrm>
          <a:prstGeom prst="rect">
            <a:avLst/>
          </a:prstGeom>
        </p:spPr>
      </p:pic>
      <p:sp>
        <p:nvSpPr>
          <p:cNvPr id="15" name="타원 14">
            <a:extLst>
              <a:ext uri="{FF2B5EF4-FFF2-40B4-BE49-F238E27FC236}">
                <a16:creationId xmlns:a16="http://schemas.microsoft.com/office/drawing/2014/main" id="{C08F50A3-B55B-5B30-9817-1D816A2B3E97}"/>
              </a:ext>
            </a:extLst>
          </p:cNvPr>
          <p:cNvSpPr/>
          <p:nvPr/>
        </p:nvSpPr>
        <p:spPr>
          <a:xfrm>
            <a:off x="2715371" y="1354410"/>
            <a:ext cx="216000" cy="2160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900" b="1" dirty="0">
                <a:latin typeface="+mn-ea"/>
              </a:rPr>
              <a:t>1</a:t>
            </a:r>
            <a:endParaRPr lang="ko-KR" altLang="en-US" sz="900" b="1" dirty="0">
              <a:latin typeface="+mn-ea"/>
            </a:endParaRPr>
          </a:p>
        </p:txBody>
      </p:sp>
      <p:sp>
        <p:nvSpPr>
          <p:cNvPr id="25" name="직사각형 24">
            <a:extLst>
              <a:ext uri="{FF2B5EF4-FFF2-40B4-BE49-F238E27FC236}">
                <a16:creationId xmlns:a16="http://schemas.microsoft.com/office/drawing/2014/main" id="{5FC7007B-D407-C883-E87A-34DA2018139C}"/>
              </a:ext>
            </a:extLst>
          </p:cNvPr>
          <p:cNvSpPr/>
          <p:nvPr/>
        </p:nvSpPr>
        <p:spPr>
          <a:xfrm>
            <a:off x="2823371" y="4827823"/>
            <a:ext cx="2072479" cy="239507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6" name="타원 25">
            <a:extLst>
              <a:ext uri="{FF2B5EF4-FFF2-40B4-BE49-F238E27FC236}">
                <a16:creationId xmlns:a16="http://schemas.microsoft.com/office/drawing/2014/main" id="{CE55C24F-254D-9948-AA41-284DC87E86F1}"/>
              </a:ext>
            </a:extLst>
          </p:cNvPr>
          <p:cNvSpPr/>
          <p:nvPr/>
        </p:nvSpPr>
        <p:spPr>
          <a:xfrm>
            <a:off x="2715371" y="4719822"/>
            <a:ext cx="216000" cy="2160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900" b="1" dirty="0">
                <a:latin typeface="+mn-ea"/>
              </a:rPr>
              <a:t>1</a:t>
            </a:r>
            <a:endParaRPr lang="ko-KR" altLang="en-US" sz="900" b="1" dirty="0">
              <a:latin typeface="+mn-ea"/>
            </a:endParaRPr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09D6E503-672A-C92B-6FA6-0185660FEABB}"/>
              </a:ext>
            </a:extLst>
          </p:cNvPr>
          <p:cNvSpPr/>
          <p:nvPr/>
        </p:nvSpPr>
        <p:spPr>
          <a:xfrm>
            <a:off x="183501" y="1237451"/>
            <a:ext cx="1946494" cy="69027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/>
              <a:t>확정</a:t>
            </a:r>
          </a:p>
        </p:txBody>
      </p:sp>
      <p:cxnSp>
        <p:nvCxnSpPr>
          <p:cNvPr id="4" name="직선 화살표 연결선 3">
            <a:extLst>
              <a:ext uri="{FF2B5EF4-FFF2-40B4-BE49-F238E27FC236}">
                <a16:creationId xmlns:a16="http://schemas.microsoft.com/office/drawing/2014/main" id="{412EC1CA-E623-F17C-585A-A9A484AE6625}"/>
              </a:ext>
            </a:extLst>
          </p:cNvPr>
          <p:cNvCxnSpPr/>
          <p:nvPr/>
        </p:nvCxnSpPr>
        <p:spPr>
          <a:xfrm>
            <a:off x="3321050" y="4954872"/>
            <a:ext cx="444500" cy="0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3036EE2F-E2C1-CB41-50D9-2719C11B9B8F}"/>
              </a:ext>
            </a:extLst>
          </p:cNvPr>
          <p:cNvSpPr txBox="1"/>
          <p:nvPr/>
        </p:nvSpPr>
        <p:spPr>
          <a:xfrm>
            <a:off x="3852863" y="4867275"/>
            <a:ext cx="102631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700" b="1" dirty="0"/>
              <a:t>보도자료로 변경</a:t>
            </a:r>
          </a:p>
        </p:txBody>
      </p:sp>
      <p:sp>
        <p:nvSpPr>
          <p:cNvPr id="16" name="직사각형 15"/>
          <p:cNvSpPr/>
          <p:nvPr/>
        </p:nvSpPr>
        <p:spPr>
          <a:xfrm>
            <a:off x="183501" y="2028964"/>
            <a:ext cx="1946494" cy="1282127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/>
              <a:t>확인</a:t>
            </a:r>
            <a:r>
              <a:rPr lang="en-US" altLang="ko-KR"/>
              <a:t>, </a:t>
            </a:r>
            <a:r>
              <a:rPr lang="ko-KR" altLang="en-US"/>
              <a:t>다른 스크롤들도 수정 요청드렸음</a:t>
            </a:r>
            <a:endParaRPr lang="en-US" altLang="ko-KR"/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DA76108F-13CF-42DD-4028-00B52156FB54}"/>
              </a:ext>
            </a:extLst>
          </p:cNvPr>
          <p:cNvSpPr/>
          <p:nvPr/>
        </p:nvSpPr>
        <p:spPr>
          <a:xfrm>
            <a:off x="12268656" y="1083780"/>
            <a:ext cx="2448000" cy="37863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dirty="0"/>
              <a:t>241223 </a:t>
            </a:r>
            <a:r>
              <a:rPr lang="ko-KR" altLang="en-US" sz="1200" dirty="0" err="1"/>
              <a:t>김가을</a:t>
            </a:r>
            <a:r>
              <a:rPr lang="ko-KR" altLang="en-US" sz="1200" dirty="0"/>
              <a:t> 연구원 반영 완료</a:t>
            </a:r>
            <a:r>
              <a:rPr lang="en-US" altLang="ko-KR" sz="1200" dirty="0"/>
              <a:t> </a:t>
            </a:r>
            <a:endParaRPr lang="ko-KR" altLang="en-US" sz="1200" dirty="0"/>
          </a:p>
        </p:txBody>
      </p:sp>
      <p:sp>
        <p:nvSpPr>
          <p:cNvPr id="3" name="Rectangle 31" descr="어두운 상향 대각선">
            <a:extLst>
              <a:ext uri="{FF2B5EF4-FFF2-40B4-BE49-F238E27FC236}">
                <a16:creationId xmlns:a16="http://schemas.microsoft.com/office/drawing/2014/main" id="{1A570147-71F3-4F67-2073-B66142BD42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3501" y="696417"/>
            <a:ext cx="9458439" cy="339377"/>
          </a:xfrm>
          <a:prstGeom prst="roundRect">
            <a:avLst>
              <a:gd name="adj" fmla="val 50000"/>
            </a:avLst>
          </a:prstGeom>
          <a:solidFill>
            <a:srgbClr val="75B2E1"/>
          </a:solidFill>
          <a:ln w="15875" cap="flat" cmpd="sng" algn="ctr">
            <a:noFill/>
            <a:prstDash val="solid"/>
            <a:miter lim="800000"/>
          </a:ln>
          <a:effectLst/>
        </p:spPr>
        <p:txBody>
          <a:bodyPr lIns="72000" rIns="72000" rtlCol="0" anchor="ctr"/>
          <a:lstStyle/>
          <a:p>
            <a:pPr marL="0" lvl="1" algn="ctr" defTabSz="457200" fontAlgn="base" latinLnBrk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ko-KR" sz="1600" b="1" i="0" u="none" strike="noStrike" kern="0" cap="none" spc="-50" normalizeH="0" baseline="0" noProof="0" dirty="0">
                <a:ln>
                  <a:solidFill>
                    <a:sysClr val="window" lastClr="FFFFFF">
                      <a:lumMod val="75000"/>
                      <a:alpha val="0"/>
                    </a:sysClr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Rix정고딕 B" panose="02020603020101020101" pitchFamily="18" charset="-127"/>
                <a:ea typeface="Rix정고딕 B" panose="02020603020101020101" pitchFamily="18" charset="-127"/>
              </a:rPr>
              <a:t>AS-IS</a:t>
            </a:r>
          </a:p>
        </p:txBody>
      </p:sp>
      <p:sp>
        <p:nvSpPr>
          <p:cNvPr id="10" name="Rectangle 31" descr="어두운 상향 대각선">
            <a:extLst>
              <a:ext uri="{FF2B5EF4-FFF2-40B4-BE49-F238E27FC236}">
                <a16:creationId xmlns:a16="http://schemas.microsoft.com/office/drawing/2014/main" id="{3D87FDBE-9914-D28A-305D-F4F0EB51FA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3501" y="3745414"/>
            <a:ext cx="9457200" cy="339377"/>
          </a:xfrm>
          <a:prstGeom prst="roundRect">
            <a:avLst>
              <a:gd name="adj" fmla="val 50000"/>
            </a:avLst>
          </a:prstGeom>
          <a:solidFill>
            <a:srgbClr val="6776B9"/>
          </a:solidFill>
          <a:ln w="15875" cap="flat" cmpd="sng" algn="ctr">
            <a:noFill/>
            <a:prstDash val="solid"/>
            <a:miter lim="800000"/>
          </a:ln>
          <a:effectLst/>
        </p:spPr>
        <p:txBody>
          <a:bodyPr lIns="72000" rIns="72000" rtlCol="0" anchor="ctr"/>
          <a:lstStyle/>
          <a:p>
            <a:pPr marL="0" lvl="1" algn="ctr" defTabSz="457200" fontAlgn="base" latinLnBrk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ko-KR" sz="1600" b="1" i="0" u="none" strike="noStrike" kern="0" cap="none" spc="-50" normalizeH="0" baseline="0" noProof="0" dirty="0">
                <a:ln>
                  <a:solidFill>
                    <a:sysClr val="window" lastClr="FFFFFF">
                      <a:lumMod val="75000"/>
                      <a:alpha val="0"/>
                    </a:sysClr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Rix정고딕 B" panose="02020603020101020101" pitchFamily="18" charset="-127"/>
                <a:ea typeface="Rix정고딕 B" panose="02020603020101020101" pitchFamily="18" charset="-127"/>
              </a:rPr>
              <a:t>TO-BE </a:t>
            </a:r>
            <a:r>
              <a:rPr kumimoji="0" lang="ko-KR" altLang="en-US" sz="1600" b="1" i="0" u="none" strike="noStrike" kern="0" cap="none" spc="-50" normalizeH="0" baseline="0" noProof="0" dirty="0">
                <a:ln>
                  <a:solidFill>
                    <a:sysClr val="window" lastClr="FFFFFF">
                      <a:lumMod val="75000"/>
                      <a:alpha val="0"/>
                    </a:sysClr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Rix정고딕 B" panose="02020603020101020101" pitchFamily="18" charset="-127"/>
                <a:ea typeface="Rix정고딕 B" panose="02020603020101020101" pitchFamily="18" charset="-127"/>
              </a:rPr>
              <a:t>예시화면</a:t>
            </a:r>
            <a:endParaRPr kumimoji="0" lang="en-US" altLang="ko-KR" sz="1600" b="1" i="0" u="none" strike="noStrike" kern="0" cap="none" spc="-50" normalizeH="0" baseline="0" noProof="0" dirty="0">
              <a:ln>
                <a:solidFill>
                  <a:sysClr val="window" lastClr="FFFFFF">
                    <a:lumMod val="75000"/>
                    <a:alpha val="0"/>
                  </a:sysClr>
                </a:solidFill>
              </a:ln>
              <a:solidFill>
                <a:schemeClr val="bg1"/>
              </a:solidFill>
              <a:effectLst/>
              <a:uLnTx/>
              <a:uFillTx/>
              <a:latin typeface="Rix정고딕 B" panose="02020603020101020101" pitchFamily="18" charset="-127"/>
              <a:ea typeface="Rix정고딕 B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33632672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9C97C5-CFB3-8FB3-F936-AD8F5DE75F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9" name="표 138">
            <a:extLst>
              <a:ext uri="{FF2B5EF4-FFF2-40B4-BE49-F238E27FC236}">
                <a16:creationId xmlns:a16="http://schemas.microsoft.com/office/drawing/2014/main" id="{3024B84D-347D-C31D-271A-30DA298863E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7648833"/>
              </p:ext>
            </p:extLst>
          </p:nvPr>
        </p:nvGraphicFramePr>
        <p:xfrm>
          <a:off x="9731298" y="671652"/>
          <a:ext cx="2448000" cy="16593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8000">
                  <a:extLst>
                    <a:ext uri="{9D8B030D-6E8A-4147-A177-3AD203B41FA5}">
                      <a16:colId xmlns:a16="http://schemas.microsoft.com/office/drawing/2014/main" val="585564349"/>
                    </a:ext>
                  </a:extLst>
                </a:gridCol>
                <a:gridCol w="2160000">
                  <a:extLst>
                    <a:ext uri="{9D8B030D-6E8A-4147-A177-3AD203B41FA5}">
                      <a16:colId xmlns:a16="http://schemas.microsoft.com/office/drawing/2014/main" val="2203768793"/>
                    </a:ext>
                  </a:extLst>
                </a:gridCol>
              </a:tblGrid>
              <a:tr h="36000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00" b="1" dirty="0">
                          <a:solidFill>
                            <a:schemeClr val="bg1"/>
                          </a:solidFill>
                        </a:rPr>
                        <a:t>※</a:t>
                      </a:r>
                      <a:endParaRPr lang="ko-KR" altLang="en-US" sz="9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2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ko-KR" altLang="en-US" sz="900" b="1" dirty="0">
                          <a:solidFill>
                            <a:schemeClr val="bg1"/>
                          </a:solidFill>
                        </a:rPr>
                        <a:t>청년미래위원회</a:t>
                      </a:r>
                      <a:endParaRPr lang="en-US" altLang="ko-KR" sz="9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6687217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00" b="0" dirty="0">
                          <a:solidFill>
                            <a:schemeClr val="bg1"/>
                          </a:solidFill>
                        </a:rPr>
                        <a:t>1</a:t>
                      </a:r>
                      <a:endParaRPr lang="ko-KR" altLang="en-US" sz="900" b="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2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en-US" altLang="ko-KR" sz="900" b="1" dirty="0">
                          <a:solidFill>
                            <a:schemeClr val="tx1"/>
                          </a:solidFill>
                        </a:rPr>
                        <a:t>&lt;</a:t>
                      </a:r>
                      <a:r>
                        <a:rPr lang="ko-KR" altLang="en-US" sz="900" b="1" dirty="0">
                          <a:solidFill>
                            <a:schemeClr val="tx1"/>
                          </a:solidFill>
                        </a:rPr>
                        <a:t>참여</a:t>
                      </a:r>
                      <a:r>
                        <a:rPr lang="en-US" altLang="ko-KR" sz="900" b="1" dirty="0">
                          <a:solidFill>
                            <a:schemeClr val="tx1"/>
                          </a:solidFill>
                        </a:rPr>
                        <a:t>&gt; 2</a:t>
                      </a:r>
                      <a:r>
                        <a:rPr lang="ko-KR" altLang="en-US" sz="900" b="1" dirty="0" err="1">
                          <a:solidFill>
                            <a:schemeClr val="tx1"/>
                          </a:solidFill>
                        </a:rPr>
                        <a:t>뎁스로</a:t>
                      </a:r>
                      <a:r>
                        <a:rPr lang="ko-KR" altLang="en-US" sz="900" b="1" dirty="0">
                          <a:solidFill>
                            <a:schemeClr val="tx1"/>
                          </a:solidFill>
                        </a:rPr>
                        <a:t> 이동</a:t>
                      </a:r>
                      <a:endParaRPr lang="en-US" altLang="ko-KR" sz="900" b="1" dirty="0">
                        <a:solidFill>
                          <a:schemeClr val="tx1"/>
                        </a:solidFill>
                      </a:endParaRPr>
                    </a:p>
                    <a:p>
                      <a:pPr marL="171450" marR="0" lvl="0" indent="-171450" algn="l" defTabSz="91432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en-US" altLang="ko-KR" sz="900" b="0" dirty="0">
                          <a:solidFill>
                            <a:schemeClr val="tx1"/>
                          </a:solidFill>
                        </a:rPr>
                        <a:t>TO-BE </a:t>
                      </a:r>
                      <a:r>
                        <a:rPr lang="ko-KR" altLang="en-US" sz="900" b="0" dirty="0">
                          <a:solidFill>
                            <a:schemeClr val="tx1"/>
                          </a:solidFill>
                        </a:rPr>
                        <a:t>예시화면 참고 부탁드립니다</a:t>
                      </a:r>
                      <a:r>
                        <a:rPr lang="en-US" altLang="ko-KR" sz="900" b="0" dirty="0">
                          <a:solidFill>
                            <a:schemeClr val="tx1"/>
                          </a:solidFill>
                        </a:rPr>
                        <a:t>. </a:t>
                      </a:r>
                      <a:br>
                        <a:rPr lang="en-US" altLang="ko-KR" sz="900" b="0" dirty="0">
                          <a:solidFill>
                            <a:schemeClr val="tx1"/>
                          </a:solidFill>
                        </a:rPr>
                      </a:br>
                      <a:r>
                        <a:rPr lang="ko-KR" altLang="en-US" sz="900" b="0" dirty="0">
                          <a:solidFill>
                            <a:schemeClr val="tx1"/>
                          </a:solidFill>
                        </a:rPr>
                        <a:t>또한 메뉴 영역은 해당 화면과 동일한 구성으로 디자인을 원하시는 것인지 확인 부탁드립니다</a:t>
                      </a:r>
                      <a:r>
                        <a:rPr lang="en-US" altLang="ko-KR" sz="900" b="0" dirty="0">
                          <a:solidFill>
                            <a:schemeClr val="tx1"/>
                          </a:solidFill>
                        </a:rPr>
                        <a:t>.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75622442"/>
                  </a:ext>
                </a:extLst>
              </a:tr>
            </a:tbl>
          </a:graphicData>
        </a:graphic>
      </p:graphicFrame>
      <p:pic>
        <p:nvPicPr>
          <p:cNvPr id="4" name="그림 3">
            <a:extLst>
              <a:ext uri="{FF2B5EF4-FFF2-40B4-BE49-F238E27FC236}">
                <a16:creationId xmlns:a16="http://schemas.microsoft.com/office/drawing/2014/main" id="{81241159-09C8-404D-07BC-D90FEB10FF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0775" y="1083725"/>
            <a:ext cx="5243028" cy="2588400"/>
          </a:xfrm>
          <a:prstGeom prst="rect">
            <a:avLst/>
          </a:prstGeom>
        </p:spPr>
      </p:pic>
      <p:grpSp>
        <p:nvGrpSpPr>
          <p:cNvPr id="36" name="그룹 35">
            <a:extLst>
              <a:ext uri="{FF2B5EF4-FFF2-40B4-BE49-F238E27FC236}">
                <a16:creationId xmlns:a16="http://schemas.microsoft.com/office/drawing/2014/main" id="{F2A2724B-BD84-784F-E515-22E32E970F2A}"/>
              </a:ext>
            </a:extLst>
          </p:cNvPr>
          <p:cNvGrpSpPr/>
          <p:nvPr/>
        </p:nvGrpSpPr>
        <p:grpSpPr>
          <a:xfrm>
            <a:off x="1647825" y="4617580"/>
            <a:ext cx="7322499" cy="1651737"/>
            <a:chOff x="1647825" y="4617580"/>
            <a:chExt cx="7322499" cy="1651737"/>
          </a:xfrm>
        </p:grpSpPr>
        <p:pic>
          <p:nvPicPr>
            <p:cNvPr id="11" name="그림 10">
              <a:extLst>
                <a:ext uri="{FF2B5EF4-FFF2-40B4-BE49-F238E27FC236}">
                  <a16:creationId xmlns:a16="http://schemas.microsoft.com/office/drawing/2014/main" id="{9EC5C84E-B122-F366-3EBB-559ABC74E29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17578" r="29141"/>
            <a:stretch/>
          </p:blipFill>
          <p:spPr>
            <a:xfrm>
              <a:off x="1647825" y="4617580"/>
              <a:ext cx="6496050" cy="1651737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70C214C-541C-C1F3-54FB-F4A096E70362}"/>
                </a:ext>
              </a:extLst>
            </p:cNvPr>
            <p:cNvSpPr txBox="1"/>
            <p:nvPr/>
          </p:nvSpPr>
          <p:spPr>
            <a:xfrm>
              <a:off x="1647825" y="4857434"/>
              <a:ext cx="1445895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ko-KR" altLang="en-US" dirty="0"/>
                <a:t>참여</a:t>
              </a:r>
            </a:p>
          </p:txBody>
        </p:sp>
        <p:sp>
          <p:nvSpPr>
            <p:cNvPr id="20" name="직사각형 19">
              <a:extLst>
                <a:ext uri="{FF2B5EF4-FFF2-40B4-BE49-F238E27FC236}">
                  <a16:creationId xmlns:a16="http://schemas.microsoft.com/office/drawing/2014/main" id="{623F1319-074F-D946-D999-356B0C7E3E3A}"/>
                </a:ext>
              </a:extLst>
            </p:cNvPr>
            <p:cNvSpPr/>
            <p:nvPr/>
          </p:nvSpPr>
          <p:spPr>
            <a:xfrm>
              <a:off x="3714115" y="4679950"/>
              <a:ext cx="4441825" cy="71755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1" name="직사각형 20">
              <a:extLst>
                <a:ext uri="{FF2B5EF4-FFF2-40B4-BE49-F238E27FC236}">
                  <a16:creationId xmlns:a16="http://schemas.microsoft.com/office/drawing/2014/main" id="{3B14A611-3A17-2FB9-E167-71854F8953CB}"/>
                </a:ext>
              </a:extLst>
            </p:cNvPr>
            <p:cNvSpPr/>
            <p:nvPr/>
          </p:nvSpPr>
          <p:spPr>
            <a:xfrm>
              <a:off x="2510472" y="4875691"/>
              <a:ext cx="1263015" cy="332103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A5BF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0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공지사항</a:t>
              </a:r>
            </a:p>
          </p:txBody>
        </p:sp>
        <p:sp>
          <p:nvSpPr>
            <p:cNvPr id="23" name="직사각형 22">
              <a:extLst>
                <a:ext uri="{FF2B5EF4-FFF2-40B4-BE49-F238E27FC236}">
                  <a16:creationId xmlns:a16="http://schemas.microsoft.com/office/drawing/2014/main" id="{1035AE04-0C61-E28B-06EF-DC16F33CDA54}"/>
                </a:ext>
              </a:extLst>
            </p:cNvPr>
            <p:cNvSpPr/>
            <p:nvPr/>
          </p:nvSpPr>
          <p:spPr>
            <a:xfrm>
              <a:off x="3809681" y="4875691"/>
              <a:ext cx="1263015" cy="332103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A5BF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0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채용공고</a:t>
              </a:r>
            </a:p>
          </p:txBody>
        </p:sp>
        <p:sp>
          <p:nvSpPr>
            <p:cNvPr id="27" name="직사각형 26">
              <a:extLst>
                <a:ext uri="{FF2B5EF4-FFF2-40B4-BE49-F238E27FC236}">
                  <a16:creationId xmlns:a16="http://schemas.microsoft.com/office/drawing/2014/main" id="{4B92B3F9-A0BA-4A36-1FC3-50522713709C}"/>
                </a:ext>
              </a:extLst>
            </p:cNvPr>
            <p:cNvSpPr/>
            <p:nvPr/>
          </p:nvSpPr>
          <p:spPr>
            <a:xfrm>
              <a:off x="5108890" y="4875691"/>
              <a:ext cx="1263015" cy="332103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A5BF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0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고객의 소리</a:t>
              </a:r>
            </a:p>
          </p:txBody>
        </p:sp>
        <p:sp>
          <p:nvSpPr>
            <p:cNvPr id="28" name="직사각형 27">
              <a:extLst>
                <a:ext uri="{FF2B5EF4-FFF2-40B4-BE49-F238E27FC236}">
                  <a16:creationId xmlns:a16="http://schemas.microsoft.com/office/drawing/2014/main" id="{6F8CA897-6D9E-EC68-5908-38B0CD93EDFF}"/>
                </a:ext>
              </a:extLst>
            </p:cNvPr>
            <p:cNvSpPr/>
            <p:nvPr/>
          </p:nvSpPr>
          <p:spPr>
            <a:xfrm>
              <a:off x="6408099" y="4875691"/>
              <a:ext cx="1263015" cy="332103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A5BF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0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연구과제 제안</a:t>
              </a:r>
            </a:p>
          </p:txBody>
        </p:sp>
        <p:sp>
          <p:nvSpPr>
            <p:cNvPr id="29" name="직사각형 28">
              <a:extLst>
                <a:ext uri="{FF2B5EF4-FFF2-40B4-BE49-F238E27FC236}">
                  <a16:creationId xmlns:a16="http://schemas.microsoft.com/office/drawing/2014/main" id="{E24E8BD9-46FE-FAF3-9DC9-12CCC581C856}"/>
                </a:ext>
              </a:extLst>
            </p:cNvPr>
            <p:cNvSpPr/>
            <p:nvPr/>
          </p:nvSpPr>
          <p:spPr>
            <a:xfrm>
              <a:off x="7707309" y="4875691"/>
              <a:ext cx="1263015" cy="332103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A5BF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0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청년미래위원회</a:t>
              </a:r>
            </a:p>
          </p:txBody>
        </p:sp>
        <p:sp>
          <p:nvSpPr>
            <p:cNvPr id="31" name="직사각형 30">
              <a:extLst>
                <a:ext uri="{FF2B5EF4-FFF2-40B4-BE49-F238E27FC236}">
                  <a16:creationId xmlns:a16="http://schemas.microsoft.com/office/drawing/2014/main" id="{4CCEC377-2DCD-BD8A-2F3F-E01702500547}"/>
                </a:ext>
              </a:extLst>
            </p:cNvPr>
            <p:cNvSpPr/>
            <p:nvPr/>
          </p:nvSpPr>
          <p:spPr>
            <a:xfrm>
              <a:off x="1647825" y="5415500"/>
              <a:ext cx="4441825" cy="71755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466C30AA-84D1-4A41-3015-604DD4586179}"/>
                </a:ext>
              </a:extLst>
            </p:cNvPr>
            <p:cNvSpPr txBox="1"/>
            <p:nvPr/>
          </p:nvSpPr>
          <p:spPr>
            <a:xfrm>
              <a:off x="2510472" y="5288993"/>
              <a:ext cx="1263015" cy="4378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08000" indent="-10800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ko-KR" altLang="en-US" sz="8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일반공지</a:t>
              </a:r>
              <a:endParaRPr lang="en-US" altLang="ko-KR" sz="800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  <a:p>
              <a:pPr marL="108000" indent="-10800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ko-KR" altLang="en-US" sz="8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입찰공고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9C65C67A-51B1-A310-D554-86082E4432B4}"/>
                </a:ext>
              </a:extLst>
            </p:cNvPr>
            <p:cNvSpPr txBox="1"/>
            <p:nvPr/>
          </p:nvSpPr>
          <p:spPr>
            <a:xfrm>
              <a:off x="5108889" y="5288993"/>
              <a:ext cx="1263015" cy="4378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08000" indent="-10800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altLang="ko-KR" sz="80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FAQ</a:t>
              </a:r>
            </a:p>
            <a:p>
              <a:pPr marL="108000" indent="-10800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ko-KR" altLang="en-US" sz="8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문의사항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7197E30-2E63-E2DF-6BE2-F220202CC5B3}"/>
                </a:ext>
              </a:extLst>
            </p:cNvPr>
            <p:cNvSpPr txBox="1"/>
            <p:nvPr/>
          </p:nvSpPr>
          <p:spPr>
            <a:xfrm>
              <a:off x="7707309" y="5288993"/>
              <a:ext cx="1263015" cy="4378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08000" indent="-10800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ko-KR" altLang="en-US" sz="80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소개</a:t>
              </a:r>
              <a:endParaRPr lang="en-US" altLang="ko-KR" sz="800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  <a:p>
              <a:pPr marL="108000" indent="-10800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ko-KR" altLang="en-US" sz="8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활동</a:t>
              </a:r>
            </a:p>
          </p:txBody>
        </p:sp>
      </p:grpSp>
      <p:sp>
        <p:nvSpPr>
          <p:cNvPr id="2" name="직사각형 1">
            <a:extLst>
              <a:ext uri="{FF2B5EF4-FFF2-40B4-BE49-F238E27FC236}">
                <a16:creationId xmlns:a16="http://schemas.microsoft.com/office/drawing/2014/main" id="{5534E864-8951-E9CB-0E12-BE32B730DAEE}"/>
              </a:ext>
            </a:extLst>
          </p:cNvPr>
          <p:cNvSpPr/>
          <p:nvPr/>
        </p:nvSpPr>
        <p:spPr>
          <a:xfrm>
            <a:off x="183501" y="1237451"/>
            <a:ext cx="1946494" cy="69027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/>
              <a:t>확정</a:t>
            </a:r>
          </a:p>
        </p:txBody>
      </p:sp>
      <p:sp>
        <p:nvSpPr>
          <p:cNvPr id="3" name="직사각형 2"/>
          <p:cNvSpPr/>
          <p:nvPr/>
        </p:nvSpPr>
        <p:spPr>
          <a:xfrm>
            <a:off x="183501" y="2028964"/>
            <a:ext cx="1946494" cy="1282127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/>
              <a:t>확인</a:t>
            </a:r>
            <a:endParaRPr lang="en-US" altLang="ko-KR" dirty="0"/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5E5F2BE8-7F96-7E31-06F6-3D1BB3F83F6E}"/>
              </a:ext>
            </a:extLst>
          </p:cNvPr>
          <p:cNvSpPr/>
          <p:nvPr/>
        </p:nvSpPr>
        <p:spPr>
          <a:xfrm>
            <a:off x="12268656" y="1083780"/>
            <a:ext cx="2448000" cy="37863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/>
              <a:t>241220 </a:t>
            </a:r>
            <a:r>
              <a:rPr lang="ko-KR" altLang="en-US" sz="1200" dirty="0" err="1"/>
              <a:t>최세은</a:t>
            </a:r>
            <a:r>
              <a:rPr lang="ko-KR" altLang="en-US" sz="1200" dirty="0"/>
              <a:t> 연구원 반영 완료</a:t>
            </a:r>
            <a:r>
              <a:rPr lang="en-US" altLang="ko-KR" sz="1200" dirty="0"/>
              <a:t> </a:t>
            </a:r>
            <a:endParaRPr lang="ko-KR" altLang="en-US" sz="1200" dirty="0"/>
          </a:p>
        </p:txBody>
      </p:sp>
      <p:sp>
        <p:nvSpPr>
          <p:cNvPr id="7" name="Rectangle 31" descr="어두운 상향 대각선">
            <a:extLst>
              <a:ext uri="{FF2B5EF4-FFF2-40B4-BE49-F238E27FC236}">
                <a16:creationId xmlns:a16="http://schemas.microsoft.com/office/drawing/2014/main" id="{59AC3BA7-4B98-B919-B602-6BBFE583D6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3501" y="696417"/>
            <a:ext cx="9458439" cy="339377"/>
          </a:xfrm>
          <a:prstGeom prst="roundRect">
            <a:avLst>
              <a:gd name="adj" fmla="val 50000"/>
            </a:avLst>
          </a:prstGeom>
          <a:solidFill>
            <a:srgbClr val="75B2E1"/>
          </a:solidFill>
          <a:ln w="15875" cap="flat" cmpd="sng" algn="ctr">
            <a:noFill/>
            <a:prstDash val="solid"/>
            <a:miter lim="800000"/>
          </a:ln>
          <a:effectLst/>
        </p:spPr>
        <p:txBody>
          <a:bodyPr lIns="72000" rIns="72000" rtlCol="0" anchor="ctr"/>
          <a:lstStyle/>
          <a:p>
            <a:pPr marL="0" lvl="1" algn="ctr" defTabSz="457200" fontAlgn="base" latinLnBrk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ko-KR" sz="1600" b="1" i="0" u="none" strike="noStrike" kern="0" cap="none" spc="-50" normalizeH="0" baseline="0" noProof="0" dirty="0">
                <a:ln>
                  <a:solidFill>
                    <a:sysClr val="window" lastClr="FFFFFF">
                      <a:lumMod val="75000"/>
                      <a:alpha val="0"/>
                    </a:sysClr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Rix정고딕 B" panose="02020603020101020101" pitchFamily="18" charset="-127"/>
                <a:ea typeface="Rix정고딕 B" panose="02020603020101020101" pitchFamily="18" charset="-127"/>
              </a:rPr>
              <a:t>AS-IS</a:t>
            </a:r>
          </a:p>
        </p:txBody>
      </p:sp>
      <p:sp>
        <p:nvSpPr>
          <p:cNvPr id="8" name="Rectangle 31" descr="어두운 상향 대각선">
            <a:extLst>
              <a:ext uri="{FF2B5EF4-FFF2-40B4-BE49-F238E27FC236}">
                <a16:creationId xmlns:a16="http://schemas.microsoft.com/office/drawing/2014/main" id="{24910A13-939A-BB1C-E074-975683E3AB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3501" y="3745414"/>
            <a:ext cx="9457200" cy="339377"/>
          </a:xfrm>
          <a:prstGeom prst="roundRect">
            <a:avLst>
              <a:gd name="adj" fmla="val 50000"/>
            </a:avLst>
          </a:prstGeom>
          <a:solidFill>
            <a:srgbClr val="6776B9"/>
          </a:solidFill>
          <a:ln w="15875" cap="flat" cmpd="sng" algn="ctr">
            <a:noFill/>
            <a:prstDash val="solid"/>
            <a:miter lim="800000"/>
          </a:ln>
          <a:effectLst/>
        </p:spPr>
        <p:txBody>
          <a:bodyPr lIns="72000" rIns="72000" rtlCol="0" anchor="ctr"/>
          <a:lstStyle/>
          <a:p>
            <a:pPr marL="0" lvl="1" algn="ctr" defTabSz="457200" fontAlgn="base" latinLnBrk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ko-KR" sz="1600" b="1" i="0" u="none" strike="noStrike" kern="0" cap="none" spc="-50" normalizeH="0" baseline="0" noProof="0" dirty="0">
                <a:ln>
                  <a:solidFill>
                    <a:sysClr val="window" lastClr="FFFFFF">
                      <a:lumMod val="75000"/>
                      <a:alpha val="0"/>
                    </a:sysClr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Rix정고딕 B" panose="02020603020101020101" pitchFamily="18" charset="-127"/>
                <a:ea typeface="Rix정고딕 B" panose="02020603020101020101" pitchFamily="18" charset="-127"/>
              </a:rPr>
              <a:t>TO-BE </a:t>
            </a:r>
            <a:r>
              <a:rPr kumimoji="0" lang="ko-KR" altLang="en-US" sz="1600" b="1" i="0" u="none" strike="noStrike" kern="0" cap="none" spc="-50" normalizeH="0" baseline="0" noProof="0" dirty="0">
                <a:ln>
                  <a:solidFill>
                    <a:sysClr val="window" lastClr="FFFFFF">
                      <a:lumMod val="75000"/>
                      <a:alpha val="0"/>
                    </a:sysClr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Rix정고딕 B" panose="02020603020101020101" pitchFamily="18" charset="-127"/>
                <a:ea typeface="Rix정고딕 B" panose="02020603020101020101" pitchFamily="18" charset="-127"/>
              </a:rPr>
              <a:t>예시화면</a:t>
            </a:r>
            <a:endParaRPr kumimoji="0" lang="en-US" altLang="ko-KR" sz="1600" b="1" i="0" u="none" strike="noStrike" kern="0" cap="none" spc="-50" normalizeH="0" baseline="0" noProof="0" dirty="0">
              <a:ln>
                <a:solidFill>
                  <a:sysClr val="window" lastClr="FFFFFF">
                    <a:lumMod val="75000"/>
                    <a:alpha val="0"/>
                  </a:sysClr>
                </a:solidFill>
              </a:ln>
              <a:solidFill>
                <a:schemeClr val="bg1"/>
              </a:solidFill>
              <a:effectLst/>
              <a:uLnTx/>
              <a:uFillTx/>
              <a:latin typeface="Rix정고딕 B" panose="02020603020101020101" pitchFamily="18" charset="-127"/>
              <a:ea typeface="Rix정고딕 B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390230114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29D20A-93A2-909C-ADA4-F1E5F17589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9" name="표 138">
            <a:extLst>
              <a:ext uri="{FF2B5EF4-FFF2-40B4-BE49-F238E27FC236}">
                <a16:creationId xmlns:a16="http://schemas.microsoft.com/office/drawing/2014/main" id="{4241127D-783B-D25E-2B2A-71877045AD4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6368185"/>
              </p:ext>
            </p:extLst>
          </p:nvPr>
        </p:nvGraphicFramePr>
        <p:xfrm>
          <a:off x="9731298" y="671652"/>
          <a:ext cx="2448000" cy="23414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8000">
                  <a:extLst>
                    <a:ext uri="{9D8B030D-6E8A-4147-A177-3AD203B41FA5}">
                      <a16:colId xmlns:a16="http://schemas.microsoft.com/office/drawing/2014/main" val="585564349"/>
                    </a:ext>
                  </a:extLst>
                </a:gridCol>
                <a:gridCol w="2160000">
                  <a:extLst>
                    <a:ext uri="{9D8B030D-6E8A-4147-A177-3AD203B41FA5}">
                      <a16:colId xmlns:a16="http://schemas.microsoft.com/office/drawing/2014/main" val="2203768793"/>
                    </a:ext>
                  </a:extLst>
                </a:gridCol>
              </a:tblGrid>
              <a:tr h="36000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00" b="1" dirty="0">
                          <a:solidFill>
                            <a:schemeClr val="bg1"/>
                          </a:solidFill>
                        </a:rPr>
                        <a:t>※</a:t>
                      </a:r>
                      <a:endParaRPr lang="ko-KR" altLang="en-US" sz="9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2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ko-KR" altLang="en-US" sz="900" b="1" dirty="0">
                          <a:solidFill>
                            <a:schemeClr val="bg1"/>
                          </a:solidFill>
                        </a:rPr>
                        <a:t>청년미래위원회</a:t>
                      </a:r>
                      <a:endParaRPr lang="en-US" altLang="ko-KR" sz="9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6687217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00" b="0" dirty="0">
                          <a:solidFill>
                            <a:schemeClr val="bg1"/>
                          </a:solidFill>
                        </a:rPr>
                        <a:t>1</a:t>
                      </a:r>
                      <a:endParaRPr lang="ko-KR" altLang="en-US" sz="900" b="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2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ko-KR" altLang="en-US" sz="900" b="1" dirty="0">
                          <a:solidFill>
                            <a:schemeClr val="tx1"/>
                          </a:solidFill>
                        </a:rPr>
                        <a:t>소개</a:t>
                      </a:r>
                      <a:r>
                        <a:rPr lang="en-US" altLang="ko-KR" sz="900" b="1" dirty="0">
                          <a:solidFill>
                            <a:schemeClr val="tx1"/>
                          </a:solidFill>
                        </a:rPr>
                        <a:t>, </a:t>
                      </a:r>
                      <a:r>
                        <a:rPr lang="ko-KR" altLang="en-US" sz="900" b="1" dirty="0">
                          <a:solidFill>
                            <a:schemeClr val="tx1"/>
                          </a:solidFill>
                        </a:rPr>
                        <a:t>활동</a:t>
                      </a:r>
                      <a:r>
                        <a:rPr lang="en-US" altLang="ko-KR" sz="900" b="1" dirty="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lang="ko-KR" altLang="en-US" sz="900" b="1" dirty="0">
                          <a:solidFill>
                            <a:schemeClr val="tx1"/>
                          </a:solidFill>
                        </a:rPr>
                        <a:t>회의</a:t>
                      </a:r>
                      <a:r>
                        <a:rPr lang="en-US" altLang="ko-KR" sz="900" b="1" dirty="0">
                          <a:solidFill>
                            <a:schemeClr val="tx1"/>
                          </a:solidFill>
                        </a:rPr>
                        <a:t>, </a:t>
                      </a:r>
                      <a:r>
                        <a:rPr lang="ko-KR" altLang="en-US" sz="900" b="1" dirty="0">
                          <a:solidFill>
                            <a:schemeClr val="tx1"/>
                          </a:solidFill>
                        </a:rPr>
                        <a:t>포럼</a:t>
                      </a:r>
                      <a:r>
                        <a:rPr lang="en-US" altLang="ko-KR" sz="900" b="1" dirty="0">
                          <a:solidFill>
                            <a:schemeClr val="tx1"/>
                          </a:solidFill>
                        </a:rPr>
                        <a:t>, </a:t>
                      </a:r>
                      <a:r>
                        <a:rPr lang="ko-KR" altLang="en-US" sz="900" b="1" dirty="0">
                          <a:solidFill>
                            <a:schemeClr val="tx1"/>
                          </a:solidFill>
                        </a:rPr>
                        <a:t>보고서 등</a:t>
                      </a:r>
                      <a:r>
                        <a:rPr lang="en-US" altLang="ko-KR" sz="900" b="1" dirty="0">
                          <a:solidFill>
                            <a:schemeClr val="tx1"/>
                          </a:solidFill>
                        </a:rPr>
                        <a:t>) </a:t>
                      </a:r>
                      <a:r>
                        <a:rPr lang="ko-KR" altLang="en-US" sz="900" b="1" dirty="0">
                          <a:solidFill>
                            <a:schemeClr val="tx1"/>
                          </a:solidFill>
                        </a:rPr>
                        <a:t>탭으로 구성</a:t>
                      </a:r>
                      <a:endParaRPr lang="en-US" altLang="ko-KR" sz="900" b="1" dirty="0">
                        <a:solidFill>
                          <a:schemeClr val="tx1"/>
                        </a:solidFill>
                      </a:endParaRPr>
                    </a:p>
                    <a:p>
                      <a:pPr marL="171450" marR="0" lvl="0" indent="-171450" algn="l" defTabSz="91432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en-US" altLang="ko-KR" sz="900" b="0" dirty="0">
                          <a:solidFill>
                            <a:schemeClr val="tx1"/>
                          </a:solidFill>
                        </a:rPr>
                        <a:t>TO-BE </a:t>
                      </a:r>
                      <a:r>
                        <a:rPr lang="ko-KR" altLang="en-US" sz="900" b="0" dirty="0">
                          <a:solidFill>
                            <a:schemeClr val="tx1"/>
                          </a:solidFill>
                        </a:rPr>
                        <a:t>예시화면 참고 부탁드립니다</a:t>
                      </a:r>
                      <a:r>
                        <a:rPr lang="en-US" altLang="ko-KR" sz="900" b="0" dirty="0">
                          <a:solidFill>
                            <a:schemeClr val="tx1"/>
                          </a:solidFill>
                        </a:rPr>
                        <a:t>. 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75622442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00" b="0" dirty="0">
                          <a:solidFill>
                            <a:schemeClr val="bg1"/>
                          </a:solidFill>
                        </a:rPr>
                        <a:t>※</a:t>
                      </a:r>
                      <a:endParaRPr lang="ko-KR" altLang="en-US" sz="900" b="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32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en-US" altLang="ko-KR" sz="900" b="0" dirty="0">
                          <a:solidFill>
                            <a:schemeClr val="tx1"/>
                          </a:solidFill>
                        </a:rPr>
                        <a:t>'</a:t>
                      </a:r>
                      <a:r>
                        <a:rPr lang="ko-KR" altLang="en-US" sz="900" b="0" dirty="0">
                          <a:solidFill>
                            <a:schemeClr val="tx1"/>
                          </a:solidFill>
                        </a:rPr>
                        <a:t>참여</a:t>
                      </a:r>
                      <a:r>
                        <a:rPr lang="en-US" altLang="ko-KR" sz="900" b="0" dirty="0">
                          <a:solidFill>
                            <a:schemeClr val="tx1"/>
                          </a:solidFill>
                        </a:rPr>
                        <a:t>' </a:t>
                      </a:r>
                      <a:r>
                        <a:rPr lang="ko-KR" altLang="en-US" sz="900" b="0" dirty="0">
                          <a:solidFill>
                            <a:schemeClr val="tx1"/>
                          </a:solidFill>
                        </a:rPr>
                        <a:t>메뉴 아래 </a:t>
                      </a:r>
                      <a:r>
                        <a:rPr lang="en-US" altLang="ko-KR" sz="900" b="0" dirty="0">
                          <a:solidFill>
                            <a:schemeClr val="tx1"/>
                          </a:solidFill>
                        </a:rPr>
                        <a:t>2</a:t>
                      </a:r>
                      <a:r>
                        <a:rPr lang="ko-KR" altLang="en-US" sz="900" b="0" dirty="0" err="1">
                          <a:solidFill>
                            <a:schemeClr val="tx1"/>
                          </a:solidFill>
                        </a:rPr>
                        <a:t>뎁스로</a:t>
                      </a:r>
                      <a:r>
                        <a:rPr lang="ko-KR" altLang="en-US" sz="900" b="0" dirty="0">
                          <a:solidFill>
                            <a:schemeClr val="tx1"/>
                          </a:solidFill>
                        </a:rPr>
                        <a:t> </a:t>
                      </a:r>
                      <a:br>
                        <a:rPr lang="en-US" altLang="ko-KR" sz="900" b="0" dirty="0">
                          <a:solidFill>
                            <a:schemeClr val="tx1"/>
                          </a:solidFill>
                        </a:rPr>
                      </a:br>
                      <a:r>
                        <a:rPr lang="en-US" altLang="ko-KR" sz="900" b="0" dirty="0">
                          <a:solidFill>
                            <a:schemeClr val="tx1"/>
                          </a:solidFill>
                        </a:rPr>
                        <a:t>'</a:t>
                      </a:r>
                      <a:r>
                        <a:rPr lang="ko-KR" altLang="en-US" sz="900" b="0" dirty="0">
                          <a:solidFill>
                            <a:schemeClr val="tx1"/>
                          </a:solidFill>
                        </a:rPr>
                        <a:t>청년미래위원회</a:t>
                      </a:r>
                      <a:r>
                        <a:rPr lang="en-US" altLang="ko-KR" sz="900" b="0" dirty="0">
                          <a:solidFill>
                            <a:schemeClr val="tx1"/>
                          </a:solidFill>
                        </a:rPr>
                        <a:t>'</a:t>
                      </a:r>
                      <a:r>
                        <a:rPr lang="ko-KR" altLang="en-US" sz="900" b="0" dirty="0">
                          <a:solidFill>
                            <a:schemeClr val="tx1"/>
                          </a:solidFill>
                        </a:rPr>
                        <a:t>를 추가하고</a:t>
                      </a:r>
                      <a:br>
                        <a:rPr lang="en-US" altLang="ko-KR" sz="900" b="0" dirty="0">
                          <a:solidFill>
                            <a:schemeClr val="tx1"/>
                          </a:solidFill>
                        </a:rPr>
                      </a:br>
                      <a:r>
                        <a:rPr lang="en-US" altLang="ko-KR" sz="900" b="0" dirty="0">
                          <a:solidFill>
                            <a:schemeClr val="tx1"/>
                          </a:solidFill>
                        </a:rPr>
                        <a:t>'</a:t>
                      </a:r>
                      <a:r>
                        <a:rPr lang="ko-KR" altLang="en-US" sz="900" b="0" dirty="0">
                          <a:solidFill>
                            <a:schemeClr val="tx1"/>
                          </a:solidFill>
                        </a:rPr>
                        <a:t>활동</a:t>
                      </a:r>
                      <a:r>
                        <a:rPr lang="en-US" altLang="ko-KR" sz="900" b="0" dirty="0">
                          <a:solidFill>
                            <a:schemeClr val="tx1"/>
                          </a:solidFill>
                        </a:rPr>
                        <a:t>'</a:t>
                      </a:r>
                      <a:r>
                        <a:rPr lang="ko-KR" altLang="en-US" sz="900" b="0" dirty="0">
                          <a:solidFill>
                            <a:schemeClr val="tx1"/>
                          </a:solidFill>
                        </a:rPr>
                        <a:t>에는 회의</a:t>
                      </a:r>
                      <a:r>
                        <a:rPr lang="en-US" altLang="ko-KR" sz="900" b="0" dirty="0">
                          <a:solidFill>
                            <a:schemeClr val="tx1"/>
                          </a:solidFill>
                        </a:rPr>
                        <a:t>, </a:t>
                      </a:r>
                      <a:r>
                        <a:rPr lang="ko-KR" altLang="en-US" sz="900" b="0" dirty="0">
                          <a:solidFill>
                            <a:schemeClr val="tx1"/>
                          </a:solidFill>
                        </a:rPr>
                        <a:t>포럼</a:t>
                      </a:r>
                      <a:r>
                        <a:rPr lang="en-US" altLang="ko-KR" sz="900" b="0" dirty="0">
                          <a:solidFill>
                            <a:schemeClr val="tx1"/>
                          </a:solidFill>
                        </a:rPr>
                        <a:t>, </a:t>
                      </a:r>
                      <a:r>
                        <a:rPr lang="ko-KR" altLang="en-US" sz="900" b="0" dirty="0">
                          <a:solidFill>
                            <a:schemeClr val="tx1"/>
                          </a:solidFill>
                        </a:rPr>
                        <a:t>보고서 등을 별도의 말머리로 구분하지 않고 </a:t>
                      </a:r>
                      <a:br>
                        <a:rPr lang="en-US" altLang="ko-KR" sz="900" b="0" dirty="0">
                          <a:solidFill>
                            <a:schemeClr val="tx1"/>
                          </a:solidFill>
                        </a:rPr>
                      </a:br>
                      <a:r>
                        <a:rPr lang="ko-KR" altLang="en-US" sz="900" b="0" dirty="0">
                          <a:solidFill>
                            <a:schemeClr val="tx1"/>
                          </a:solidFill>
                        </a:rPr>
                        <a:t>통합해 포함할 예정</a:t>
                      </a:r>
                      <a:endParaRPr lang="en-US" altLang="ko-KR" sz="9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9168257"/>
                  </a:ext>
                </a:extLst>
              </a:tr>
            </a:tbl>
          </a:graphicData>
        </a:graphic>
      </p:graphicFrame>
      <p:pic>
        <p:nvPicPr>
          <p:cNvPr id="3" name="그림 2">
            <a:extLst>
              <a:ext uri="{FF2B5EF4-FFF2-40B4-BE49-F238E27FC236}">
                <a16:creationId xmlns:a16="http://schemas.microsoft.com/office/drawing/2014/main" id="{1419CD35-5BB3-3420-13E0-145FD9B521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902" y="1240626"/>
            <a:ext cx="9563100" cy="4738698"/>
          </a:xfrm>
          <a:prstGeom prst="rect">
            <a:avLst/>
          </a:prstGeom>
        </p:spPr>
      </p:pic>
      <p:sp>
        <p:nvSpPr>
          <p:cNvPr id="7" name="직사각형 6">
            <a:extLst>
              <a:ext uri="{FF2B5EF4-FFF2-40B4-BE49-F238E27FC236}">
                <a16:creationId xmlns:a16="http://schemas.microsoft.com/office/drawing/2014/main" id="{1DEF8E6F-FB5E-88FB-AC21-F1EB5644A78D}"/>
              </a:ext>
            </a:extLst>
          </p:cNvPr>
          <p:cNvSpPr/>
          <p:nvPr/>
        </p:nvSpPr>
        <p:spPr>
          <a:xfrm>
            <a:off x="7286625" y="1240626"/>
            <a:ext cx="1995488" cy="173837"/>
          </a:xfrm>
          <a:prstGeom prst="rect">
            <a:avLst/>
          </a:prstGeom>
          <a:solidFill>
            <a:srgbClr val="3732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E7350BB-C04D-320F-7211-37C0CB329CB6}"/>
              </a:ext>
            </a:extLst>
          </p:cNvPr>
          <p:cNvSpPr txBox="1"/>
          <p:nvPr/>
        </p:nvSpPr>
        <p:spPr>
          <a:xfrm>
            <a:off x="4989672" y="2549525"/>
            <a:ext cx="814228" cy="200055"/>
          </a:xfrm>
          <a:prstGeom prst="rect">
            <a:avLst/>
          </a:prstGeom>
          <a:solidFill>
            <a:srgbClr val="535351">
              <a:alpha val="98000"/>
            </a:srgbClr>
          </a:solidFill>
        </p:spPr>
        <p:txBody>
          <a:bodyPr wrap="square" rtlCol="0">
            <a:spAutoFit/>
          </a:bodyPr>
          <a:lstStyle/>
          <a:p>
            <a:r>
              <a:rPr lang="ko-KR" altLang="en-US" sz="700" b="1" dirty="0">
                <a:solidFill>
                  <a:schemeClr val="bg1"/>
                </a:solidFill>
              </a:rPr>
              <a:t>청년미래위원회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B4FECD1-8FCE-6BFF-40FA-D2D99E531E29}"/>
              </a:ext>
            </a:extLst>
          </p:cNvPr>
          <p:cNvSpPr txBox="1"/>
          <p:nvPr/>
        </p:nvSpPr>
        <p:spPr>
          <a:xfrm>
            <a:off x="3351372" y="3130550"/>
            <a:ext cx="814228" cy="200055"/>
          </a:xfrm>
          <a:prstGeom prst="rect">
            <a:avLst/>
          </a:prstGeom>
          <a:solidFill>
            <a:srgbClr val="535351">
              <a:alpha val="98000"/>
            </a:srgbClr>
          </a:solidFill>
        </p:spPr>
        <p:txBody>
          <a:bodyPr wrap="square" rtlCol="0">
            <a:spAutoFit/>
          </a:bodyPr>
          <a:lstStyle/>
          <a:p>
            <a:r>
              <a:rPr lang="ko-KR" altLang="en-US" sz="700" b="1" dirty="0">
                <a:solidFill>
                  <a:schemeClr val="bg1"/>
                </a:solidFill>
              </a:rPr>
              <a:t>청년미래위원회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FCF7B61-3503-34DC-D74B-39C08FB5C56D}"/>
              </a:ext>
            </a:extLst>
          </p:cNvPr>
          <p:cNvSpPr txBox="1"/>
          <p:nvPr/>
        </p:nvSpPr>
        <p:spPr>
          <a:xfrm>
            <a:off x="3579972" y="3689147"/>
            <a:ext cx="257952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ko-KR" altLang="en-US" b="1" dirty="0"/>
              <a:t>소개</a:t>
            </a:r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109F2E22-81C0-3BDB-6417-75A516C589DD}"/>
              </a:ext>
            </a:extLst>
          </p:cNvPr>
          <p:cNvSpPr/>
          <p:nvPr/>
        </p:nvSpPr>
        <p:spPr>
          <a:xfrm>
            <a:off x="183501" y="1237451"/>
            <a:ext cx="1946494" cy="69027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/>
              <a:t>확정</a:t>
            </a:r>
          </a:p>
        </p:txBody>
      </p:sp>
      <p:sp>
        <p:nvSpPr>
          <p:cNvPr id="13" name="직사각형 12"/>
          <p:cNvSpPr/>
          <p:nvPr/>
        </p:nvSpPr>
        <p:spPr>
          <a:xfrm>
            <a:off x="183501" y="2028964"/>
            <a:ext cx="1946494" cy="1282127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/>
              <a:t>확인</a:t>
            </a:r>
            <a:endParaRPr lang="en-US" altLang="ko-KR"/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28D96A2A-25A3-C182-EE5C-9F869E98D142}"/>
              </a:ext>
            </a:extLst>
          </p:cNvPr>
          <p:cNvSpPr/>
          <p:nvPr/>
        </p:nvSpPr>
        <p:spPr>
          <a:xfrm>
            <a:off x="1348966" y="4058479"/>
            <a:ext cx="7125078" cy="581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7A5A54A-7375-4DD3-1C16-C3A93ABA4C07}"/>
              </a:ext>
            </a:extLst>
          </p:cNvPr>
          <p:cNvSpPr txBox="1"/>
          <p:nvPr/>
        </p:nvSpPr>
        <p:spPr>
          <a:xfrm>
            <a:off x="4700747" y="3130550"/>
            <a:ext cx="81422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700" b="1" dirty="0">
                <a:solidFill>
                  <a:schemeClr val="bg1"/>
                </a:solidFill>
              </a:rPr>
              <a:t>소개</a:t>
            </a:r>
          </a:p>
        </p:txBody>
      </p:sp>
      <p:pic>
        <p:nvPicPr>
          <p:cNvPr id="14" name="그래픽 13" descr="추가 단색으로 채워진">
            <a:extLst>
              <a:ext uri="{FF2B5EF4-FFF2-40B4-BE49-F238E27FC236}">
                <a16:creationId xmlns:a16="http://schemas.microsoft.com/office/drawing/2014/main" id="{62BCFEAC-8190-9E87-8EDD-0EEA352EAF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520833" y="3182952"/>
            <a:ext cx="95250" cy="95250"/>
          </a:xfrm>
          <a:prstGeom prst="rect">
            <a:avLst/>
          </a:prstGeom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id="{DA4E47B3-2A73-D6BB-EC1F-FD3460A7F772}"/>
              </a:ext>
            </a:extLst>
          </p:cNvPr>
          <p:cNvSpPr/>
          <p:nvPr/>
        </p:nvSpPr>
        <p:spPr>
          <a:xfrm>
            <a:off x="12268656" y="1083780"/>
            <a:ext cx="2448000" cy="37863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dirty="0"/>
              <a:t>241220 </a:t>
            </a:r>
            <a:r>
              <a:rPr lang="ko-KR" altLang="en-US" sz="1200" dirty="0" err="1"/>
              <a:t>최세은</a:t>
            </a:r>
            <a:r>
              <a:rPr lang="ko-KR" altLang="en-US" sz="1200" dirty="0"/>
              <a:t> 연구원 반영 완료</a:t>
            </a:r>
            <a:r>
              <a:rPr lang="en-US" altLang="ko-KR" sz="1200" dirty="0"/>
              <a:t> </a:t>
            </a:r>
            <a:endParaRPr lang="ko-KR" altLang="en-US" sz="1200" dirty="0"/>
          </a:p>
        </p:txBody>
      </p:sp>
    </p:spTree>
    <p:extLst>
      <p:ext uri="{BB962C8B-B14F-4D97-AF65-F5344CB8AC3E}">
        <p14:creationId xmlns:p14="http://schemas.microsoft.com/office/powerpoint/2010/main" val="2848384342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디자인 사용자 지정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10359</TotalTime>
  <Words>2036</Words>
  <Application>Microsoft Office PowerPoint</Application>
  <PresentationFormat>와이드스크린</PresentationFormat>
  <Paragraphs>668</Paragraphs>
  <Slides>41</Slides>
  <Notes>2</Notes>
  <HiddenSlides>0</HiddenSlides>
  <MMClips>0</MMClips>
  <ScaleCrop>false</ScaleCrop>
  <HeadingPairs>
    <vt:vector size="6" baseType="variant">
      <vt:variant>
        <vt:lpstr>사용한 글꼴</vt:lpstr>
      </vt:variant>
      <vt:variant>
        <vt:i4>10</vt:i4>
      </vt:variant>
      <vt:variant>
        <vt:lpstr>테마</vt:lpstr>
      </vt:variant>
      <vt:variant>
        <vt:i4>2</vt:i4>
      </vt:variant>
      <vt:variant>
        <vt:lpstr>슬라이드 제목</vt:lpstr>
      </vt:variant>
      <vt:variant>
        <vt:i4>41</vt:i4>
      </vt:variant>
    </vt:vector>
  </HeadingPairs>
  <TitlesOfParts>
    <vt:vector size="53" baseType="lpstr">
      <vt:lpstr>Pretendard</vt:lpstr>
      <vt:lpstr>Pretendard ExtraLight</vt:lpstr>
      <vt:lpstr>Pretendard SemiBold</vt:lpstr>
      <vt:lpstr>Rix정고딕 B</vt:lpstr>
      <vt:lpstr>나눔고딕</vt:lpstr>
      <vt:lpstr>나눔고딕OTF</vt:lpstr>
      <vt:lpstr>맑은 고딕</vt:lpstr>
      <vt:lpstr>Arial</vt:lpstr>
      <vt:lpstr>MS Reference Sans Serif</vt:lpstr>
      <vt:lpstr>Wingdings</vt:lpstr>
      <vt:lpstr>Office 테마</vt:lpstr>
      <vt:lpstr>디자인 사용자 지정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한 수민</dc:creator>
  <cp:lastModifiedBy>한 수민</cp:lastModifiedBy>
  <cp:revision>777</cp:revision>
  <cp:lastPrinted>2024-11-14T08:49:43Z</cp:lastPrinted>
  <dcterms:created xsi:type="dcterms:W3CDTF">2024-09-27T05:48:08Z</dcterms:created>
  <dcterms:modified xsi:type="dcterms:W3CDTF">2024-12-30T09:40:34Z</dcterms:modified>
</cp:coreProperties>
</file>